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02" r:id="rId3"/>
    <p:sldId id="303" r:id="rId4"/>
    <p:sldId id="304" r:id="rId5"/>
    <p:sldId id="305" r:id="rId6"/>
    <p:sldId id="306" r:id="rId7"/>
    <p:sldId id="263" r:id="rId8"/>
    <p:sldId id="307" r:id="rId9"/>
    <p:sldId id="308" r:id="rId10"/>
    <p:sldId id="309" r:id="rId11"/>
    <p:sldId id="267" r:id="rId12"/>
    <p:sldId id="310" r:id="rId13"/>
    <p:sldId id="311" r:id="rId14"/>
    <p:sldId id="312" r:id="rId15"/>
    <p:sldId id="313" r:id="rId16"/>
    <p:sldId id="314" r:id="rId17"/>
    <p:sldId id="315" r:id="rId18"/>
    <p:sldId id="359" r:id="rId19"/>
    <p:sldId id="360" r:id="rId20"/>
    <p:sldId id="361" r:id="rId21"/>
    <p:sldId id="362" r:id="rId22"/>
    <p:sldId id="363" r:id="rId23"/>
    <p:sldId id="364" r:id="rId24"/>
    <p:sldId id="365" r:id="rId25"/>
    <p:sldId id="366" r:id="rId26"/>
    <p:sldId id="367" r:id="rId27"/>
    <p:sldId id="368" r:id="rId28"/>
    <p:sldId id="369" r:id="rId29"/>
    <p:sldId id="370" r:id="rId30"/>
    <p:sldId id="316" r:id="rId31"/>
    <p:sldId id="317" r:id="rId32"/>
    <p:sldId id="408" r:id="rId33"/>
    <p:sldId id="318" r:id="rId34"/>
    <p:sldId id="409" r:id="rId35"/>
    <p:sldId id="319" r:id="rId36"/>
    <p:sldId id="320" r:id="rId37"/>
    <p:sldId id="321" r:id="rId38"/>
    <p:sldId id="322" r:id="rId39"/>
    <p:sldId id="323" r:id="rId40"/>
    <p:sldId id="357" r:id="rId41"/>
    <p:sldId id="358" r:id="rId42"/>
    <p:sldId id="271" r:id="rId43"/>
    <p:sldId id="410" r:id="rId44"/>
    <p:sldId id="371" r:id="rId45"/>
    <p:sldId id="324" r:id="rId46"/>
    <p:sldId id="329" r:id="rId47"/>
    <p:sldId id="372" r:id="rId48"/>
    <p:sldId id="373" r:id="rId49"/>
    <p:sldId id="374" r:id="rId50"/>
    <p:sldId id="375" r:id="rId51"/>
    <p:sldId id="330" r:id="rId52"/>
    <p:sldId id="376" r:id="rId53"/>
    <p:sldId id="377" r:id="rId54"/>
    <p:sldId id="378" r:id="rId55"/>
    <p:sldId id="379" r:id="rId56"/>
    <p:sldId id="380" r:id="rId57"/>
    <p:sldId id="338" r:id="rId58"/>
    <p:sldId id="381" r:id="rId59"/>
    <p:sldId id="382" r:id="rId60"/>
    <p:sldId id="276" r:id="rId61"/>
    <p:sldId id="383" r:id="rId62"/>
    <p:sldId id="384" r:id="rId63"/>
    <p:sldId id="385" r:id="rId64"/>
    <p:sldId id="386" r:id="rId65"/>
    <p:sldId id="387" r:id="rId66"/>
    <p:sldId id="388" r:id="rId67"/>
    <p:sldId id="339" r:id="rId68"/>
    <p:sldId id="389" r:id="rId69"/>
    <p:sldId id="390" r:id="rId70"/>
    <p:sldId id="391" r:id="rId71"/>
    <p:sldId id="290" r:id="rId72"/>
    <p:sldId id="291" r:id="rId73"/>
    <p:sldId id="392" r:id="rId74"/>
    <p:sldId id="344" r:id="rId75"/>
    <p:sldId id="345" r:id="rId76"/>
    <p:sldId id="393" r:id="rId77"/>
    <p:sldId id="394" r:id="rId78"/>
    <p:sldId id="292" r:id="rId79"/>
    <p:sldId id="395" r:id="rId80"/>
    <p:sldId id="396" r:id="rId81"/>
    <p:sldId id="347" r:id="rId82"/>
    <p:sldId id="397" r:id="rId83"/>
    <p:sldId id="349" r:id="rId84"/>
    <p:sldId id="398" r:id="rId85"/>
    <p:sldId id="296" r:id="rId86"/>
    <p:sldId id="399" r:id="rId87"/>
    <p:sldId id="400" r:id="rId88"/>
    <p:sldId id="401" r:id="rId89"/>
    <p:sldId id="402" r:id="rId90"/>
    <p:sldId id="403" r:id="rId91"/>
    <p:sldId id="404" r:id="rId92"/>
    <p:sldId id="334" r:id="rId93"/>
    <p:sldId id="405" r:id="rId94"/>
    <p:sldId id="406" r:id="rId95"/>
    <p:sldId id="407" r:id="rId96"/>
    <p:sldId id="30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5E616C-A019-430E-B453-0C5F900CE0B2}" v="17" dt="2021-12-22T03:56:52.5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6" autoAdjust="0"/>
    <p:restoredTop sz="94660"/>
  </p:normalViewPr>
  <p:slideViewPr>
    <p:cSldViewPr snapToGrid="0">
      <p:cViewPr varScale="1">
        <p:scale>
          <a:sx n="98" d="100"/>
          <a:sy n="98" d="100"/>
        </p:scale>
        <p:origin x="54" y="3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185E616C-A019-430E-B453-0C5F900CE0B2}"/>
    <pc:docChg chg="undo custSel addSld modSld">
      <pc:chgData name="Manish Sharma" userId="b799adb9ba789c8f" providerId="LiveId" clId="{185E616C-A019-430E-B453-0C5F900CE0B2}" dt="2021-12-22T03:56:52.596" v="96" actId="165"/>
      <pc:docMkLst>
        <pc:docMk/>
      </pc:docMkLst>
      <pc:sldChg chg="modSp mod">
        <pc:chgData name="Manish Sharma" userId="b799adb9ba789c8f" providerId="LiveId" clId="{185E616C-A019-430E-B453-0C5F900CE0B2}" dt="2021-12-20T03:58:34.255" v="1" actId="1036"/>
        <pc:sldMkLst>
          <pc:docMk/>
          <pc:sldMk cId="878931066" sldId="304"/>
        </pc:sldMkLst>
        <pc:spChg chg="mod">
          <ac:chgData name="Manish Sharma" userId="b799adb9ba789c8f" providerId="LiveId" clId="{185E616C-A019-430E-B453-0C5F900CE0B2}" dt="2021-12-20T03:58:34.255" v="1" actId="1036"/>
          <ac:spMkLst>
            <pc:docMk/>
            <pc:sldMk cId="878931066" sldId="304"/>
            <ac:spMk id="39" creationId="{02430CCD-F5D6-4118-8079-07A123EA8920}"/>
          </ac:spMkLst>
        </pc:spChg>
      </pc:sldChg>
      <pc:sldChg chg="delSp modSp">
        <pc:chgData name="Manish Sharma" userId="b799adb9ba789c8f" providerId="LiveId" clId="{185E616C-A019-430E-B453-0C5F900CE0B2}" dt="2021-12-22T03:56:52.596" v="96" actId="165"/>
        <pc:sldMkLst>
          <pc:docMk/>
          <pc:sldMk cId="2512114903" sldId="373"/>
        </pc:sldMkLst>
        <pc:spChg chg="mod topLvl">
          <ac:chgData name="Manish Sharma" userId="b799adb9ba789c8f" providerId="LiveId" clId="{185E616C-A019-430E-B453-0C5F900CE0B2}" dt="2021-12-22T03:56:52.596" v="96" actId="165"/>
          <ac:spMkLst>
            <pc:docMk/>
            <pc:sldMk cId="2512114903" sldId="373"/>
            <ac:spMk id="4" creationId="{553F59E0-7657-42E5-9E1E-011B452E00D7}"/>
          </ac:spMkLst>
        </pc:spChg>
        <pc:spChg chg="mod topLvl">
          <ac:chgData name="Manish Sharma" userId="b799adb9ba789c8f" providerId="LiveId" clId="{185E616C-A019-430E-B453-0C5F900CE0B2}" dt="2021-12-22T03:56:52.596" v="96" actId="165"/>
          <ac:spMkLst>
            <pc:docMk/>
            <pc:sldMk cId="2512114903" sldId="373"/>
            <ac:spMk id="5" creationId="{8121CA58-DB2D-4288-94BF-4FB223E31D32}"/>
          </ac:spMkLst>
        </pc:spChg>
        <pc:spChg chg="mod topLvl">
          <ac:chgData name="Manish Sharma" userId="b799adb9ba789c8f" providerId="LiveId" clId="{185E616C-A019-430E-B453-0C5F900CE0B2}" dt="2021-12-22T03:56:52.596" v="96" actId="165"/>
          <ac:spMkLst>
            <pc:docMk/>
            <pc:sldMk cId="2512114903" sldId="373"/>
            <ac:spMk id="6" creationId="{5178FDCE-58C7-4F78-B79C-D420183FD325}"/>
          </ac:spMkLst>
        </pc:spChg>
        <pc:spChg chg="mod topLvl">
          <ac:chgData name="Manish Sharma" userId="b799adb9ba789c8f" providerId="LiveId" clId="{185E616C-A019-430E-B453-0C5F900CE0B2}" dt="2021-12-22T03:56:52.596" v="96" actId="165"/>
          <ac:spMkLst>
            <pc:docMk/>
            <pc:sldMk cId="2512114903" sldId="373"/>
            <ac:spMk id="7" creationId="{76EAF6EB-168B-4456-A19B-1121B7DDA9F8}"/>
          </ac:spMkLst>
        </pc:spChg>
        <pc:spChg chg="mod topLvl">
          <ac:chgData name="Manish Sharma" userId="b799adb9ba789c8f" providerId="LiveId" clId="{185E616C-A019-430E-B453-0C5F900CE0B2}" dt="2021-12-22T03:56:52.596" v="96" actId="165"/>
          <ac:spMkLst>
            <pc:docMk/>
            <pc:sldMk cId="2512114903" sldId="373"/>
            <ac:spMk id="8" creationId="{F0FB80DB-2F66-4142-8835-E055B45D3541}"/>
          </ac:spMkLst>
        </pc:spChg>
        <pc:spChg chg="mod topLvl">
          <ac:chgData name="Manish Sharma" userId="b799adb9ba789c8f" providerId="LiveId" clId="{185E616C-A019-430E-B453-0C5F900CE0B2}" dt="2021-12-22T03:56:52.596" v="96" actId="165"/>
          <ac:spMkLst>
            <pc:docMk/>
            <pc:sldMk cId="2512114903" sldId="373"/>
            <ac:spMk id="10" creationId="{CD6018DA-24D2-403F-95F3-E222C5D75C7E}"/>
          </ac:spMkLst>
        </pc:spChg>
        <pc:spChg chg="mod topLvl">
          <ac:chgData name="Manish Sharma" userId="b799adb9ba789c8f" providerId="LiveId" clId="{185E616C-A019-430E-B453-0C5F900CE0B2}" dt="2021-12-22T03:56:52.596" v="96" actId="165"/>
          <ac:spMkLst>
            <pc:docMk/>
            <pc:sldMk cId="2512114903" sldId="373"/>
            <ac:spMk id="18" creationId="{E2158D03-C230-4311-99D3-97AD31419AA7}"/>
          </ac:spMkLst>
        </pc:spChg>
        <pc:grpChg chg="del">
          <ac:chgData name="Manish Sharma" userId="b799adb9ba789c8f" providerId="LiveId" clId="{185E616C-A019-430E-B453-0C5F900CE0B2}" dt="2021-12-22T03:56:52.596" v="96" actId="165"/>
          <ac:grpSpMkLst>
            <pc:docMk/>
            <pc:sldMk cId="2512114903" sldId="373"/>
            <ac:grpSpMk id="19" creationId="{ED5C9B36-AFD0-4797-8E82-C8268D6FBF1B}"/>
          </ac:grpSpMkLst>
        </pc:grpChg>
        <pc:cxnChg chg="mod topLvl">
          <ac:chgData name="Manish Sharma" userId="b799adb9ba789c8f" providerId="LiveId" clId="{185E616C-A019-430E-B453-0C5F900CE0B2}" dt="2021-12-22T03:56:52.596" v="96" actId="165"/>
          <ac:cxnSpMkLst>
            <pc:docMk/>
            <pc:sldMk cId="2512114903" sldId="373"/>
            <ac:cxnSpMk id="9" creationId="{40051521-D728-404A-9C18-321420897CF4}"/>
          </ac:cxnSpMkLst>
        </pc:cxnChg>
        <pc:cxnChg chg="mod topLvl">
          <ac:chgData name="Manish Sharma" userId="b799adb9ba789c8f" providerId="LiveId" clId="{185E616C-A019-430E-B453-0C5F900CE0B2}" dt="2021-12-22T03:56:52.596" v="96" actId="165"/>
          <ac:cxnSpMkLst>
            <pc:docMk/>
            <pc:sldMk cId="2512114903" sldId="373"/>
            <ac:cxnSpMk id="11" creationId="{E90B66B0-2BC8-4056-896F-55B0344D15B1}"/>
          </ac:cxnSpMkLst>
        </pc:cxnChg>
        <pc:cxnChg chg="mod topLvl">
          <ac:chgData name="Manish Sharma" userId="b799adb9ba789c8f" providerId="LiveId" clId="{185E616C-A019-430E-B453-0C5F900CE0B2}" dt="2021-12-22T03:56:52.596" v="96" actId="165"/>
          <ac:cxnSpMkLst>
            <pc:docMk/>
            <pc:sldMk cId="2512114903" sldId="373"/>
            <ac:cxnSpMk id="13" creationId="{2924D459-3CE1-4991-975C-0513FCB8B17A}"/>
          </ac:cxnSpMkLst>
        </pc:cxnChg>
        <pc:cxnChg chg="mod topLvl">
          <ac:chgData name="Manish Sharma" userId="b799adb9ba789c8f" providerId="LiveId" clId="{185E616C-A019-430E-B453-0C5F900CE0B2}" dt="2021-12-22T03:56:52.596" v="96" actId="165"/>
          <ac:cxnSpMkLst>
            <pc:docMk/>
            <pc:sldMk cId="2512114903" sldId="373"/>
            <ac:cxnSpMk id="15" creationId="{EF4C0F9D-B935-4B0D-A2B0-87A237A5D87F}"/>
          </ac:cxnSpMkLst>
        </pc:cxnChg>
        <pc:cxnChg chg="mod topLvl">
          <ac:chgData name="Manish Sharma" userId="b799adb9ba789c8f" providerId="LiveId" clId="{185E616C-A019-430E-B453-0C5F900CE0B2}" dt="2021-12-22T03:56:52.596" v="96" actId="165"/>
          <ac:cxnSpMkLst>
            <pc:docMk/>
            <pc:sldMk cId="2512114903" sldId="373"/>
            <ac:cxnSpMk id="17" creationId="{2498F991-8FF3-43C1-BC58-7392F1DE4F16}"/>
          </ac:cxnSpMkLst>
        </pc:cxnChg>
      </pc:sldChg>
      <pc:sldChg chg="addSp delSp modSp new mod">
        <pc:chgData name="Manish Sharma" userId="b799adb9ba789c8f" providerId="LiveId" clId="{185E616C-A019-430E-B453-0C5F900CE0B2}" dt="2021-12-21T08:00:31.882" v="45"/>
        <pc:sldMkLst>
          <pc:docMk/>
          <pc:sldMk cId="2747173488" sldId="408"/>
        </pc:sldMkLst>
        <pc:spChg chg="mod">
          <ac:chgData name="Manish Sharma" userId="b799adb9ba789c8f" providerId="LiveId" clId="{185E616C-A019-430E-B453-0C5F900CE0B2}" dt="2021-12-21T07:15:52.517" v="10" actId="20577"/>
          <ac:spMkLst>
            <pc:docMk/>
            <pc:sldMk cId="2747173488" sldId="408"/>
            <ac:spMk id="2" creationId="{E926A4E2-9AC1-40FF-B004-C6C87272B9B5}"/>
          </ac:spMkLst>
        </pc:spChg>
        <pc:spChg chg="add del mod">
          <ac:chgData name="Manish Sharma" userId="b799adb9ba789c8f" providerId="LiveId" clId="{185E616C-A019-430E-B453-0C5F900CE0B2}" dt="2021-12-21T08:00:31.882" v="45"/>
          <ac:spMkLst>
            <pc:docMk/>
            <pc:sldMk cId="2747173488" sldId="408"/>
            <ac:spMk id="3" creationId="{9725B339-F487-4483-A53F-D31769FDBA13}"/>
          </ac:spMkLst>
        </pc:spChg>
        <pc:spChg chg="add del mod">
          <ac:chgData name="Manish Sharma" userId="b799adb9ba789c8f" providerId="LiveId" clId="{185E616C-A019-430E-B453-0C5F900CE0B2}" dt="2021-12-21T07:16:00.628" v="12"/>
          <ac:spMkLst>
            <pc:docMk/>
            <pc:sldMk cId="2747173488" sldId="408"/>
            <ac:spMk id="4" creationId="{723C2E87-1638-4A59-8D01-5ABBF96A27B0}"/>
          </ac:spMkLst>
        </pc:spChg>
        <pc:spChg chg="add del">
          <ac:chgData name="Manish Sharma" userId="b799adb9ba789c8f" providerId="LiveId" clId="{185E616C-A019-430E-B453-0C5F900CE0B2}" dt="2021-12-21T07:16:51.428" v="17"/>
          <ac:spMkLst>
            <pc:docMk/>
            <pc:sldMk cId="2747173488" sldId="408"/>
            <ac:spMk id="5" creationId="{6E97944D-6D4A-4D14-AE30-362F5C01EA6A}"/>
          </ac:spMkLst>
        </pc:spChg>
        <pc:spChg chg="add del">
          <ac:chgData name="Manish Sharma" userId="b799adb9ba789c8f" providerId="LiveId" clId="{185E616C-A019-430E-B453-0C5F900CE0B2}" dt="2021-12-21T07:16:55.738" v="21"/>
          <ac:spMkLst>
            <pc:docMk/>
            <pc:sldMk cId="2747173488" sldId="408"/>
            <ac:spMk id="6" creationId="{B57CFFF1-6578-4A18-9842-4F7F2B7557E2}"/>
          </ac:spMkLst>
        </pc:spChg>
        <pc:spChg chg="add del">
          <ac:chgData name="Manish Sharma" userId="b799adb9ba789c8f" providerId="LiveId" clId="{185E616C-A019-430E-B453-0C5F900CE0B2}" dt="2021-12-21T07:58:59.163" v="28"/>
          <ac:spMkLst>
            <pc:docMk/>
            <pc:sldMk cId="2747173488" sldId="408"/>
            <ac:spMk id="7" creationId="{064EA63B-17F9-41EE-BFDA-4D4594B96660}"/>
          </ac:spMkLst>
        </pc:spChg>
        <pc:spChg chg="add del">
          <ac:chgData name="Manish Sharma" userId="b799adb9ba789c8f" providerId="LiveId" clId="{185E616C-A019-430E-B453-0C5F900CE0B2}" dt="2021-12-21T08:00:25.171" v="44"/>
          <ac:spMkLst>
            <pc:docMk/>
            <pc:sldMk cId="2747173488" sldId="408"/>
            <ac:spMk id="8" creationId="{5C67302E-8787-47FA-8048-FB5226EA0B9F}"/>
          </ac:spMkLst>
        </pc:spChg>
      </pc:sldChg>
      <pc:sldChg chg="modSp new mod">
        <pc:chgData name="Manish Sharma" userId="b799adb9ba789c8f" providerId="LiveId" clId="{185E616C-A019-430E-B453-0C5F900CE0B2}" dt="2021-12-21T08:06:05.870" v="67" actId="20577"/>
        <pc:sldMkLst>
          <pc:docMk/>
          <pc:sldMk cId="956484382" sldId="409"/>
        </pc:sldMkLst>
        <pc:spChg chg="mod">
          <ac:chgData name="Manish Sharma" userId="b799adb9ba789c8f" providerId="LiveId" clId="{185E616C-A019-430E-B453-0C5F900CE0B2}" dt="2021-12-21T08:06:05.870" v="67" actId="20577"/>
          <ac:spMkLst>
            <pc:docMk/>
            <pc:sldMk cId="956484382" sldId="409"/>
            <ac:spMk id="2" creationId="{ECF93824-320B-42E8-B2F3-9B5212616E26}"/>
          </ac:spMkLst>
        </pc:spChg>
        <pc:spChg chg="mod">
          <ac:chgData name="Manish Sharma" userId="b799adb9ba789c8f" providerId="LiveId" clId="{185E616C-A019-430E-B453-0C5F900CE0B2}" dt="2021-12-21T08:02:08.147" v="59" actId="27636"/>
          <ac:spMkLst>
            <pc:docMk/>
            <pc:sldMk cId="956484382" sldId="409"/>
            <ac:spMk id="3" creationId="{BEE67F7F-434E-4588-B87B-76729071B831}"/>
          </ac:spMkLst>
        </pc:spChg>
      </pc:sldChg>
      <pc:sldChg chg="addSp delSp modSp new mod chgLayout">
        <pc:chgData name="Manish Sharma" userId="b799adb9ba789c8f" providerId="LiveId" clId="{185E616C-A019-430E-B453-0C5F900CE0B2}" dt="2021-12-21T11:10:20.343" v="95" actId="6264"/>
        <pc:sldMkLst>
          <pc:docMk/>
          <pc:sldMk cId="1257482258" sldId="410"/>
        </pc:sldMkLst>
        <pc:spChg chg="mod ord">
          <ac:chgData name="Manish Sharma" userId="b799adb9ba789c8f" providerId="LiveId" clId="{185E616C-A019-430E-B453-0C5F900CE0B2}" dt="2021-12-21T11:10:20.343" v="95" actId="6264"/>
          <ac:spMkLst>
            <pc:docMk/>
            <pc:sldMk cId="1257482258" sldId="410"/>
            <ac:spMk id="2" creationId="{76BEFF79-B017-4490-AE03-5057B694A1FE}"/>
          </ac:spMkLst>
        </pc:spChg>
        <pc:spChg chg="mod ord">
          <ac:chgData name="Manish Sharma" userId="b799adb9ba789c8f" providerId="LiveId" clId="{185E616C-A019-430E-B453-0C5F900CE0B2}" dt="2021-12-21T11:10:20.343" v="95" actId="6264"/>
          <ac:spMkLst>
            <pc:docMk/>
            <pc:sldMk cId="1257482258" sldId="410"/>
            <ac:spMk id="3" creationId="{F9E2FD68-2653-40FA-ADB0-5DE432B89202}"/>
          </ac:spMkLst>
        </pc:spChg>
        <pc:spChg chg="add del">
          <ac:chgData name="Manish Sharma" userId="b799adb9ba789c8f" providerId="LiveId" clId="{185E616C-A019-430E-B453-0C5F900CE0B2}" dt="2021-12-21T11:09:31.995" v="75"/>
          <ac:spMkLst>
            <pc:docMk/>
            <pc:sldMk cId="1257482258" sldId="410"/>
            <ac:spMk id="4" creationId="{70BD5829-CD05-4F1D-BE82-998236FD5FEE}"/>
          </ac:spMkLst>
        </pc:spChg>
        <pc:spChg chg="add del mod">
          <ac:chgData name="Manish Sharma" userId="b799adb9ba789c8f" providerId="LiveId" clId="{185E616C-A019-430E-B453-0C5F900CE0B2}" dt="2021-12-21T11:10:20.343" v="95" actId="6264"/>
          <ac:spMkLst>
            <pc:docMk/>
            <pc:sldMk cId="1257482258" sldId="410"/>
            <ac:spMk id="5" creationId="{82C90E17-B3CE-48A6-885C-13A8D07AC551}"/>
          </ac:spMkLst>
        </pc:spChg>
        <pc:spChg chg="add del mod">
          <ac:chgData name="Manish Sharma" userId="b799adb9ba789c8f" providerId="LiveId" clId="{185E616C-A019-430E-B453-0C5F900CE0B2}" dt="2021-12-21T11:10:20.343" v="95" actId="6264"/>
          <ac:spMkLst>
            <pc:docMk/>
            <pc:sldMk cId="1257482258" sldId="410"/>
            <ac:spMk id="6" creationId="{E364A921-8B4B-4AC9-8DCF-1E41992A1FAC}"/>
          </ac:spMkLst>
        </pc:spChg>
      </pc:sldChg>
    </pc:docChg>
  </pc:docChgLst>
  <pc:docChgLst>
    <pc:chgData name="Manish Sharma" userId="b799adb9ba789c8f" providerId="LiveId" clId="{8F2183DD-67C7-486C-8E08-7915D64D0A59}"/>
    <pc:docChg chg="undo custSel addSld delSld modSld">
      <pc:chgData name="Manish Sharma" userId="b799adb9ba789c8f" providerId="LiveId" clId="{8F2183DD-67C7-486C-8E08-7915D64D0A59}" dt="2021-11-19T11:26:21.617" v="2433" actId="20577"/>
      <pc:docMkLst>
        <pc:docMk/>
      </pc:docMkLst>
      <pc:sldChg chg="add">
        <pc:chgData name="Manish Sharma" userId="b799adb9ba789c8f" providerId="LiveId" clId="{8F2183DD-67C7-486C-8E08-7915D64D0A59}" dt="2021-11-15T04:30:25.286" v="103"/>
        <pc:sldMkLst>
          <pc:docMk/>
          <pc:sldMk cId="3218709867" sldId="263"/>
        </pc:sldMkLst>
      </pc:sldChg>
      <pc:sldChg chg="modSp add mod">
        <pc:chgData name="Manish Sharma" userId="b799adb9ba789c8f" providerId="LiveId" clId="{8F2183DD-67C7-486C-8E08-7915D64D0A59}" dt="2021-11-15T06:14:13.449" v="585" actId="20577"/>
        <pc:sldMkLst>
          <pc:docMk/>
          <pc:sldMk cId="1040551395" sldId="267"/>
        </pc:sldMkLst>
        <pc:spChg chg="mod">
          <ac:chgData name="Manish Sharma" userId="b799adb9ba789c8f" providerId="LiveId" clId="{8F2183DD-67C7-486C-8E08-7915D64D0A59}" dt="2021-11-15T06:14:13.449" v="585" actId="20577"/>
          <ac:spMkLst>
            <pc:docMk/>
            <pc:sldMk cId="1040551395" sldId="267"/>
            <ac:spMk id="3" creationId="{77E96B3E-A5AD-4EF8-9D98-10F94CFEF402}"/>
          </ac:spMkLst>
        </pc:spChg>
      </pc:sldChg>
      <pc:sldChg chg="add">
        <pc:chgData name="Manish Sharma" userId="b799adb9ba789c8f" providerId="LiveId" clId="{8F2183DD-67C7-486C-8E08-7915D64D0A59}" dt="2021-11-16T09:54:11.468" v="911"/>
        <pc:sldMkLst>
          <pc:docMk/>
          <pc:sldMk cId="231286370" sldId="271"/>
        </pc:sldMkLst>
      </pc:sldChg>
      <pc:sldChg chg="add">
        <pc:chgData name="Manish Sharma" userId="b799adb9ba789c8f" providerId="LiveId" clId="{8F2183DD-67C7-486C-8E08-7915D64D0A59}" dt="2021-11-17T09:47:22" v="1811"/>
        <pc:sldMkLst>
          <pc:docMk/>
          <pc:sldMk cId="1937767460" sldId="276"/>
        </pc:sldMkLst>
      </pc:sldChg>
      <pc:sldChg chg="add">
        <pc:chgData name="Manish Sharma" userId="b799adb9ba789c8f" providerId="LiveId" clId="{8F2183DD-67C7-486C-8E08-7915D64D0A59}" dt="2021-11-18T05:59:06.612" v="1827"/>
        <pc:sldMkLst>
          <pc:docMk/>
          <pc:sldMk cId="1535532918" sldId="290"/>
        </pc:sldMkLst>
      </pc:sldChg>
      <pc:sldChg chg="add">
        <pc:chgData name="Manish Sharma" userId="b799adb9ba789c8f" providerId="LiveId" clId="{8F2183DD-67C7-486C-8E08-7915D64D0A59}" dt="2021-11-18T05:59:06.612" v="1827"/>
        <pc:sldMkLst>
          <pc:docMk/>
          <pc:sldMk cId="927873483" sldId="291"/>
        </pc:sldMkLst>
      </pc:sldChg>
      <pc:sldChg chg="add">
        <pc:chgData name="Manish Sharma" userId="b799adb9ba789c8f" providerId="LiveId" clId="{8F2183DD-67C7-486C-8E08-7915D64D0A59}" dt="2021-11-18T07:40:56.797" v="1995"/>
        <pc:sldMkLst>
          <pc:docMk/>
          <pc:sldMk cId="4125748975" sldId="292"/>
        </pc:sldMkLst>
      </pc:sldChg>
      <pc:sldChg chg="add">
        <pc:chgData name="Manish Sharma" userId="b799adb9ba789c8f" providerId="LiveId" clId="{8F2183DD-67C7-486C-8E08-7915D64D0A59}" dt="2021-11-19T04:41:07.041" v="2268"/>
        <pc:sldMkLst>
          <pc:docMk/>
          <pc:sldMk cId="3776691465" sldId="296"/>
        </pc:sldMkLst>
      </pc:sldChg>
      <pc:sldChg chg="addSp delSp modSp new mod">
        <pc:chgData name="Manish Sharma" userId="b799adb9ba789c8f" providerId="LiveId" clId="{8F2183DD-67C7-486C-8E08-7915D64D0A59}" dt="2021-11-15T03:47:10.490" v="6"/>
        <pc:sldMkLst>
          <pc:docMk/>
          <pc:sldMk cId="3102406649" sldId="302"/>
        </pc:sldMkLst>
        <pc:spChg chg="del">
          <ac:chgData name="Manish Sharma" userId="b799adb9ba789c8f" providerId="LiveId" clId="{8F2183DD-67C7-486C-8E08-7915D64D0A59}" dt="2021-11-15T03:44:26.001" v="1" actId="478"/>
          <ac:spMkLst>
            <pc:docMk/>
            <pc:sldMk cId="3102406649" sldId="302"/>
            <ac:spMk id="2" creationId="{9B633229-A7A1-40DD-9BF1-E9D8C02EFA19}"/>
          </ac:spMkLst>
        </pc:spChg>
        <pc:spChg chg="del">
          <ac:chgData name="Manish Sharma" userId="b799adb9ba789c8f" providerId="LiveId" clId="{8F2183DD-67C7-486C-8E08-7915D64D0A59}" dt="2021-11-15T03:44:26.001" v="1" actId="478"/>
          <ac:spMkLst>
            <pc:docMk/>
            <pc:sldMk cId="3102406649" sldId="302"/>
            <ac:spMk id="3" creationId="{EFA552AD-929B-40F4-8341-B19A574BA2BF}"/>
          </ac:spMkLst>
        </pc:spChg>
        <pc:spChg chg="add mod">
          <ac:chgData name="Manish Sharma" userId="b799adb9ba789c8f" providerId="LiveId" clId="{8F2183DD-67C7-486C-8E08-7915D64D0A59}" dt="2021-11-15T03:46:10.916" v="2"/>
          <ac:spMkLst>
            <pc:docMk/>
            <pc:sldMk cId="3102406649" sldId="302"/>
            <ac:spMk id="4" creationId="{491071DC-6DBA-4F07-A7D6-ED990E366AA0}"/>
          </ac:spMkLst>
        </pc:spChg>
        <pc:spChg chg="mod">
          <ac:chgData name="Manish Sharma" userId="b799adb9ba789c8f" providerId="LiveId" clId="{8F2183DD-67C7-486C-8E08-7915D64D0A59}" dt="2021-11-15T03:46:16.605" v="3"/>
          <ac:spMkLst>
            <pc:docMk/>
            <pc:sldMk cId="3102406649" sldId="302"/>
            <ac:spMk id="6" creationId="{A05CDD5A-D130-470E-AEEF-4A16DCF492B4}"/>
          </ac:spMkLst>
        </pc:spChg>
        <pc:spChg chg="mod">
          <ac:chgData name="Manish Sharma" userId="b799adb9ba789c8f" providerId="LiveId" clId="{8F2183DD-67C7-486C-8E08-7915D64D0A59}" dt="2021-11-15T03:46:16.605" v="3"/>
          <ac:spMkLst>
            <pc:docMk/>
            <pc:sldMk cId="3102406649" sldId="302"/>
            <ac:spMk id="7" creationId="{EE45DBB5-5301-4960-B503-AF43BA06133D}"/>
          </ac:spMkLst>
        </pc:spChg>
        <pc:spChg chg="mod">
          <ac:chgData name="Manish Sharma" userId="b799adb9ba789c8f" providerId="LiveId" clId="{8F2183DD-67C7-486C-8E08-7915D64D0A59}" dt="2021-11-15T03:46:16.605" v="3"/>
          <ac:spMkLst>
            <pc:docMk/>
            <pc:sldMk cId="3102406649" sldId="302"/>
            <ac:spMk id="9" creationId="{D7CF154A-ED55-4CB7-B68C-9FAD41413B7E}"/>
          </ac:spMkLst>
        </pc:spChg>
        <pc:spChg chg="mod">
          <ac:chgData name="Manish Sharma" userId="b799adb9ba789c8f" providerId="LiveId" clId="{8F2183DD-67C7-486C-8E08-7915D64D0A59}" dt="2021-11-15T03:46:16.605" v="3"/>
          <ac:spMkLst>
            <pc:docMk/>
            <pc:sldMk cId="3102406649" sldId="302"/>
            <ac:spMk id="10" creationId="{21BB80FE-5010-4AA8-9A80-8C6F4AF90F83}"/>
          </ac:spMkLst>
        </pc:spChg>
        <pc:spChg chg="add mod">
          <ac:chgData name="Manish Sharma" userId="b799adb9ba789c8f" providerId="LiveId" clId="{8F2183DD-67C7-486C-8E08-7915D64D0A59}" dt="2021-11-15T03:46:30.374" v="4"/>
          <ac:spMkLst>
            <pc:docMk/>
            <pc:sldMk cId="3102406649" sldId="302"/>
            <ac:spMk id="11" creationId="{88CDF727-373B-4FA3-A76B-00C6D86A0420}"/>
          </ac:spMkLst>
        </pc:spChg>
        <pc:spChg chg="add mod">
          <ac:chgData name="Manish Sharma" userId="b799adb9ba789c8f" providerId="LiveId" clId="{8F2183DD-67C7-486C-8E08-7915D64D0A59}" dt="2021-11-15T03:46:30.374" v="4"/>
          <ac:spMkLst>
            <pc:docMk/>
            <pc:sldMk cId="3102406649" sldId="302"/>
            <ac:spMk id="13" creationId="{F66900D4-A2CE-489A-B494-667171E1BD72}"/>
          </ac:spMkLst>
        </pc:spChg>
        <pc:spChg chg="add mod">
          <ac:chgData name="Manish Sharma" userId="b799adb9ba789c8f" providerId="LiveId" clId="{8F2183DD-67C7-486C-8E08-7915D64D0A59}" dt="2021-11-15T03:46:30.374" v="4"/>
          <ac:spMkLst>
            <pc:docMk/>
            <pc:sldMk cId="3102406649" sldId="302"/>
            <ac:spMk id="15" creationId="{3CDCB37B-7D6E-4788-81A9-55893CC4C9B8}"/>
          </ac:spMkLst>
        </pc:spChg>
        <pc:spChg chg="add mod">
          <ac:chgData name="Manish Sharma" userId="b799adb9ba789c8f" providerId="LiveId" clId="{8F2183DD-67C7-486C-8E08-7915D64D0A59}" dt="2021-11-15T03:46:53.082" v="5"/>
          <ac:spMkLst>
            <pc:docMk/>
            <pc:sldMk cId="3102406649" sldId="302"/>
            <ac:spMk id="16" creationId="{E47676AF-DFBA-4F73-B1B5-D34982026BE5}"/>
          </ac:spMkLst>
        </pc:spChg>
        <pc:spChg chg="add mod">
          <ac:chgData name="Manish Sharma" userId="b799adb9ba789c8f" providerId="LiveId" clId="{8F2183DD-67C7-486C-8E08-7915D64D0A59}" dt="2021-11-15T03:46:53.082" v="5"/>
          <ac:spMkLst>
            <pc:docMk/>
            <pc:sldMk cId="3102406649" sldId="302"/>
            <ac:spMk id="17" creationId="{F56DC7F8-8CC8-4B48-A0AC-C8F51FD4CD20}"/>
          </ac:spMkLst>
        </pc:spChg>
        <pc:spChg chg="add mod">
          <ac:chgData name="Manish Sharma" userId="b799adb9ba789c8f" providerId="LiveId" clId="{8F2183DD-67C7-486C-8E08-7915D64D0A59}" dt="2021-11-15T03:46:53.082" v="5"/>
          <ac:spMkLst>
            <pc:docMk/>
            <pc:sldMk cId="3102406649" sldId="302"/>
            <ac:spMk id="18" creationId="{2F902C50-ABD3-48F0-9003-0B6E4DE4047A}"/>
          </ac:spMkLst>
        </pc:spChg>
        <pc:spChg chg="add mod">
          <ac:chgData name="Manish Sharma" userId="b799adb9ba789c8f" providerId="LiveId" clId="{8F2183DD-67C7-486C-8E08-7915D64D0A59}" dt="2021-11-15T03:46:53.082" v="5"/>
          <ac:spMkLst>
            <pc:docMk/>
            <pc:sldMk cId="3102406649" sldId="302"/>
            <ac:spMk id="19" creationId="{0A0ED206-451B-48C7-8785-DC5E5EEEF311}"/>
          </ac:spMkLst>
        </pc:spChg>
        <pc:spChg chg="add mod">
          <ac:chgData name="Manish Sharma" userId="b799adb9ba789c8f" providerId="LiveId" clId="{8F2183DD-67C7-486C-8E08-7915D64D0A59}" dt="2021-11-15T03:46:53.082" v="5"/>
          <ac:spMkLst>
            <pc:docMk/>
            <pc:sldMk cId="3102406649" sldId="302"/>
            <ac:spMk id="20" creationId="{9238A111-1B0D-47BD-AFE5-488997FC6DE2}"/>
          </ac:spMkLst>
        </pc:spChg>
        <pc:spChg chg="add mod">
          <ac:chgData name="Manish Sharma" userId="b799adb9ba789c8f" providerId="LiveId" clId="{8F2183DD-67C7-486C-8E08-7915D64D0A59}" dt="2021-11-15T03:47:10.490" v="6"/>
          <ac:spMkLst>
            <pc:docMk/>
            <pc:sldMk cId="3102406649" sldId="302"/>
            <ac:spMk id="23" creationId="{0E706F18-EF35-46B9-98E0-1D47996A8E75}"/>
          </ac:spMkLst>
        </pc:spChg>
        <pc:spChg chg="add mod">
          <ac:chgData name="Manish Sharma" userId="b799adb9ba789c8f" providerId="LiveId" clId="{8F2183DD-67C7-486C-8E08-7915D64D0A59}" dt="2021-11-15T03:47:10.490" v="6"/>
          <ac:spMkLst>
            <pc:docMk/>
            <pc:sldMk cId="3102406649" sldId="302"/>
            <ac:spMk id="24" creationId="{C492401B-43F3-4F59-837F-8C1C5CA3DA80}"/>
          </ac:spMkLst>
        </pc:spChg>
        <pc:spChg chg="mod">
          <ac:chgData name="Manish Sharma" userId="b799adb9ba789c8f" providerId="LiveId" clId="{8F2183DD-67C7-486C-8E08-7915D64D0A59}" dt="2021-11-15T03:47:10.490" v="6"/>
          <ac:spMkLst>
            <pc:docMk/>
            <pc:sldMk cId="3102406649" sldId="302"/>
            <ac:spMk id="26" creationId="{E8140CA9-F4B4-47AC-B059-C0683AE622E9}"/>
          </ac:spMkLst>
        </pc:spChg>
        <pc:spChg chg="mod">
          <ac:chgData name="Manish Sharma" userId="b799adb9ba789c8f" providerId="LiveId" clId="{8F2183DD-67C7-486C-8E08-7915D64D0A59}" dt="2021-11-15T03:47:10.490" v="6"/>
          <ac:spMkLst>
            <pc:docMk/>
            <pc:sldMk cId="3102406649" sldId="302"/>
            <ac:spMk id="27" creationId="{01D4E989-C59C-438D-9E1F-F729CDF5E0BD}"/>
          </ac:spMkLst>
        </pc:spChg>
        <pc:grpChg chg="add mod">
          <ac:chgData name="Manish Sharma" userId="b799adb9ba789c8f" providerId="LiveId" clId="{8F2183DD-67C7-486C-8E08-7915D64D0A59}" dt="2021-11-15T03:46:16.605" v="3"/>
          <ac:grpSpMkLst>
            <pc:docMk/>
            <pc:sldMk cId="3102406649" sldId="302"/>
            <ac:grpSpMk id="5" creationId="{E07D9186-D3A1-418D-BD71-3C2CA02AB86D}"/>
          </ac:grpSpMkLst>
        </pc:grpChg>
        <pc:grpChg chg="add mod">
          <ac:chgData name="Manish Sharma" userId="b799adb9ba789c8f" providerId="LiveId" clId="{8F2183DD-67C7-486C-8E08-7915D64D0A59}" dt="2021-11-15T03:46:16.605" v="3"/>
          <ac:grpSpMkLst>
            <pc:docMk/>
            <pc:sldMk cId="3102406649" sldId="302"/>
            <ac:grpSpMk id="8" creationId="{F53E485F-1071-4D17-9D53-15E49BA1DFE6}"/>
          </ac:grpSpMkLst>
        </pc:grpChg>
        <pc:grpChg chg="add mod">
          <ac:chgData name="Manish Sharma" userId="b799adb9ba789c8f" providerId="LiveId" clId="{8F2183DD-67C7-486C-8E08-7915D64D0A59}" dt="2021-11-15T03:47:10.490" v="6"/>
          <ac:grpSpMkLst>
            <pc:docMk/>
            <pc:sldMk cId="3102406649" sldId="302"/>
            <ac:grpSpMk id="25" creationId="{ACA19729-2761-4DD3-8EEF-9AE2B4EAC140}"/>
          </ac:grpSpMkLst>
        </pc:grpChg>
        <pc:cxnChg chg="add mod">
          <ac:chgData name="Manish Sharma" userId="b799adb9ba789c8f" providerId="LiveId" clId="{8F2183DD-67C7-486C-8E08-7915D64D0A59}" dt="2021-11-15T03:46:30.374" v="4"/>
          <ac:cxnSpMkLst>
            <pc:docMk/>
            <pc:sldMk cId="3102406649" sldId="302"/>
            <ac:cxnSpMk id="12" creationId="{42094B85-F9D6-402C-8A84-37209E7A27C1}"/>
          </ac:cxnSpMkLst>
        </pc:cxnChg>
        <pc:cxnChg chg="add mod">
          <ac:chgData name="Manish Sharma" userId="b799adb9ba789c8f" providerId="LiveId" clId="{8F2183DD-67C7-486C-8E08-7915D64D0A59}" dt="2021-11-15T03:46:30.374" v="4"/>
          <ac:cxnSpMkLst>
            <pc:docMk/>
            <pc:sldMk cId="3102406649" sldId="302"/>
            <ac:cxnSpMk id="14" creationId="{7A2D2947-C479-4C58-BB66-86CCB6E454F6}"/>
          </ac:cxnSpMkLst>
        </pc:cxnChg>
        <pc:cxnChg chg="add mod">
          <ac:chgData name="Manish Sharma" userId="b799adb9ba789c8f" providerId="LiveId" clId="{8F2183DD-67C7-486C-8E08-7915D64D0A59}" dt="2021-11-15T03:47:10.490" v="6"/>
          <ac:cxnSpMkLst>
            <pc:docMk/>
            <pc:sldMk cId="3102406649" sldId="302"/>
            <ac:cxnSpMk id="21" creationId="{98B43AD0-CA96-4A32-9524-36B230BC70AE}"/>
          </ac:cxnSpMkLst>
        </pc:cxnChg>
        <pc:cxnChg chg="add mod">
          <ac:chgData name="Manish Sharma" userId="b799adb9ba789c8f" providerId="LiveId" clId="{8F2183DD-67C7-486C-8E08-7915D64D0A59}" dt="2021-11-15T03:47:10.490" v="6"/>
          <ac:cxnSpMkLst>
            <pc:docMk/>
            <pc:sldMk cId="3102406649" sldId="302"/>
            <ac:cxnSpMk id="22" creationId="{66FDFCDF-6844-42D3-9DA3-41B4421A8C60}"/>
          </ac:cxnSpMkLst>
        </pc:cxnChg>
      </pc:sldChg>
      <pc:sldChg chg="addSp delSp modSp new mod">
        <pc:chgData name="Manish Sharma" userId="b799adb9ba789c8f" providerId="LiveId" clId="{8F2183DD-67C7-486C-8E08-7915D64D0A59}" dt="2021-11-15T03:50:00.328" v="13"/>
        <pc:sldMkLst>
          <pc:docMk/>
          <pc:sldMk cId="872202907" sldId="303"/>
        </pc:sldMkLst>
        <pc:spChg chg="del">
          <ac:chgData name="Manish Sharma" userId="b799adb9ba789c8f" providerId="LiveId" clId="{8F2183DD-67C7-486C-8E08-7915D64D0A59}" dt="2021-11-15T03:48:32.368" v="8" actId="478"/>
          <ac:spMkLst>
            <pc:docMk/>
            <pc:sldMk cId="872202907" sldId="303"/>
            <ac:spMk id="2" creationId="{449A9B0C-D761-4A93-BC26-F38E22C4F181}"/>
          </ac:spMkLst>
        </pc:spChg>
        <pc:spChg chg="del">
          <ac:chgData name="Manish Sharma" userId="b799adb9ba789c8f" providerId="LiveId" clId="{8F2183DD-67C7-486C-8E08-7915D64D0A59}" dt="2021-11-15T03:48:32.368" v="8" actId="478"/>
          <ac:spMkLst>
            <pc:docMk/>
            <pc:sldMk cId="872202907" sldId="303"/>
            <ac:spMk id="3" creationId="{6A4917BA-10F4-45A9-9D7F-A2D30E6B9C28}"/>
          </ac:spMkLst>
        </pc:spChg>
        <pc:spChg chg="add mod">
          <ac:chgData name="Manish Sharma" userId="b799adb9ba789c8f" providerId="LiveId" clId="{8F2183DD-67C7-486C-8E08-7915D64D0A59}" dt="2021-11-15T03:48:44.653" v="9"/>
          <ac:spMkLst>
            <pc:docMk/>
            <pc:sldMk cId="872202907" sldId="303"/>
            <ac:spMk id="4" creationId="{BAC36CBB-5CD8-4AE2-A418-43AADBB8431E}"/>
          </ac:spMkLst>
        </pc:spChg>
        <pc:spChg chg="add mod">
          <ac:chgData name="Manish Sharma" userId="b799adb9ba789c8f" providerId="LiveId" clId="{8F2183DD-67C7-486C-8E08-7915D64D0A59}" dt="2021-11-15T03:48:44.653" v="9"/>
          <ac:spMkLst>
            <pc:docMk/>
            <pc:sldMk cId="872202907" sldId="303"/>
            <ac:spMk id="6" creationId="{3B80347D-B3B7-4006-9B73-8CC4F55FCCE0}"/>
          </ac:spMkLst>
        </pc:spChg>
        <pc:spChg chg="mod">
          <ac:chgData name="Manish Sharma" userId="b799adb9ba789c8f" providerId="LiveId" clId="{8F2183DD-67C7-486C-8E08-7915D64D0A59}" dt="2021-11-15T03:48:44.653" v="9"/>
          <ac:spMkLst>
            <pc:docMk/>
            <pc:sldMk cId="872202907" sldId="303"/>
            <ac:spMk id="8" creationId="{EA5FF2B1-E7E3-4460-8CDC-4DFFD30BF299}"/>
          </ac:spMkLst>
        </pc:spChg>
        <pc:spChg chg="mod">
          <ac:chgData name="Manish Sharma" userId="b799adb9ba789c8f" providerId="LiveId" clId="{8F2183DD-67C7-486C-8E08-7915D64D0A59}" dt="2021-11-15T03:48:44.653" v="9"/>
          <ac:spMkLst>
            <pc:docMk/>
            <pc:sldMk cId="872202907" sldId="303"/>
            <ac:spMk id="9" creationId="{9EBB7C33-9585-4424-8D99-E85BAD12CE87}"/>
          </ac:spMkLst>
        </pc:spChg>
        <pc:spChg chg="mod">
          <ac:chgData name="Manish Sharma" userId="b799adb9ba789c8f" providerId="LiveId" clId="{8F2183DD-67C7-486C-8E08-7915D64D0A59}" dt="2021-11-15T03:48:44.653" v="9"/>
          <ac:spMkLst>
            <pc:docMk/>
            <pc:sldMk cId="872202907" sldId="303"/>
            <ac:spMk id="11" creationId="{244D839D-CC9A-4C6F-85E0-0778BAEAADF2}"/>
          </ac:spMkLst>
        </pc:spChg>
        <pc:spChg chg="mod">
          <ac:chgData name="Manish Sharma" userId="b799adb9ba789c8f" providerId="LiveId" clId="{8F2183DD-67C7-486C-8E08-7915D64D0A59}" dt="2021-11-15T03:48:44.653" v="9"/>
          <ac:spMkLst>
            <pc:docMk/>
            <pc:sldMk cId="872202907" sldId="303"/>
            <ac:spMk id="12" creationId="{CBC95455-9C9F-4AD8-BB26-95588F74BD18}"/>
          </ac:spMkLst>
        </pc:spChg>
        <pc:spChg chg="add mod">
          <ac:chgData name="Manish Sharma" userId="b799adb9ba789c8f" providerId="LiveId" clId="{8F2183DD-67C7-486C-8E08-7915D64D0A59}" dt="2021-11-15T03:48:52.119" v="10"/>
          <ac:spMkLst>
            <pc:docMk/>
            <pc:sldMk cId="872202907" sldId="303"/>
            <ac:spMk id="14" creationId="{F600B4A0-ADDE-423D-8339-056F12D16B18}"/>
          </ac:spMkLst>
        </pc:spChg>
        <pc:spChg chg="add mod">
          <ac:chgData name="Manish Sharma" userId="b799adb9ba789c8f" providerId="LiveId" clId="{8F2183DD-67C7-486C-8E08-7915D64D0A59}" dt="2021-11-15T03:49:07.338" v="11"/>
          <ac:spMkLst>
            <pc:docMk/>
            <pc:sldMk cId="872202907" sldId="303"/>
            <ac:spMk id="15" creationId="{D45EDE37-98E9-492F-8A0E-DB8C91047028}"/>
          </ac:spMkLst>
        </pc:spChg>
        <pc:spChg chg="add mod">
          <ac:chgData name="Manish Sharma" userId="b799adb9ba789c8f" providerId="LiveId" clId="{8F2183DD-67C7-486C-8E08-7915D64D0A59}" dt="2021-11-15T03:49:07.338" v="11"/>
          <ac:spMkLst>
            <pc:docMk/>
            <pc:sldMk cId="872202907" sldId="303"/>
            <ac:spMk id="17" creationId="{714F03B8-5659-4ED4-BFDE-33381165693A}"/>
          </ac:spMkLst>
        </pc:spChg>
        <pc:spChg chg="add mod">
          <ac:chgData name="Manish Sharma" userId="b799adb9ba789c8f" providerId="LiveId" clId="{8F2183DD-67C7-486C-8E08-7915D64D0A59}" dt="2021-11-15T03:49:07.338" v="11"/>
          <ac:spMkLst>
            <pc:docMk/>
            <pc:sldMk cId="872202907" sldId="303"/>
            <ac:spMk id="19" creationId="{D2D35010-A674-42A9-9323-F7C097A32399}"/>
          </ac:spMkLst>
        </pc:spChg>
        <pc:spChg chg="add mod">
          <ac:chgData name="Manish Sharma" userId="b799adb9ba789c8f" providerId="LiveId" clId="{8F2183DD-67C7-486C-8E08-7915D64D0A59}" dt="2021-11-15T03:49:37.174" v="12"/>
          <ac:spMkLst>
            <pc:docMk/>
            <pc:sldMk cId="872202907" sldId="303"/>
            <ac:spMk id="20" creationId="{CF87865B-D612-4A3A-9246-591A026FF7DC}"/>
          </ac:spMkLst>
        </pc:spChg>
        <pc:spChg chg="add mod">
          <ac:chgData name="Manish Sharma" userId="b799adb9ba789c8f" providerId="LiveId" clId="{8F2183DD-67C7-486C-8E08-7915D64D0A59}" dt="2021-11-15T03:49:37.174" v="12"/>
          <ac:spMkLst>
            <pc:docMk/>
            <pc:sldMk cId="872202907" sldId="303"/>
            <ac:spMk id="21" creationId="{5895D02F-6A13-451F-9931-8563D7A9979E}"/>
          </ac:spMkLst>
        </pc:spChg>
        <pc:spChg chg="add mod">
          <ac:chgData name="Manish Sharma" userId="b799adb9ba789c8f" providerId="LiveId" clId="{8F2183DD-67C7-486C-8E08-7915D64D0A59}" dt="2021-11-15T03:49:37.174" v="12"/>
          <ac:spMkLst>
            <pc:docMk/>
            <pc:sldMk cId="872202907" sldId="303"/>
            <ac:spMk id="22" creationId="{85DBFBAF-AAFB-48E0-A36F-95AF032D0BF4}"/>
          </ac:spMkLst>
        </pc:spChg>
        <pc:spChg chg="add mod">
          <ac:chgData name="Manish Sharma" userId="b799adb9ba789c8f" providerId="LiveId" clId="{8F2183DD-67C7-486C-8E08-7915D64D0A59}" dt="2021-11-15T03:49:37.174" v="12"/>
          <ac:spMkLst>
            <pc:docMk/>
            <pc:sldMk cId="872202907" sldId="303"/>
            <ac:spMk id="23" creationId="{24CB4B9B-ACC1-4C6E-817A-C122CDF67A02}"/>
          </ac:spMkLst>
        </pc:spChg>
        <pc:spChg chg="add mod">
          <ac:chgData name="Manish Sharma" userId="b799adb9ba789c8f" providerId="LiveId" clId="{8F2183DD-67C7-486C-8E08-7915D64D0A59}" dt="2021-11-15T03:49:37.174" v="12"/>
          <ac:spMkLst>
            <pc:docMk/>
            <pc:sldMk cId="872202907" sldId="303"/>
            <ac:spMk id="24" creationId="{CA4D4B59-BA83-41E7-97E3-19932089C4F0}"/>
          </ac:spMkLst>
        </pc:spChg>
        <pc:spChg chg="add mod">
          <ac:chgData name="Manish Sharma" userId="b799adb9ba789c8f" providerId="LiveId" clId="{8F2183DD-67C7-486C-8E08-7915D64D0A59}" dt="2021-11-15T03:50:00.328" v="13"/>
          <ac:spMkLst>
            <pc:docMk/>
            <pc:sldMk cId="872202907" sldId="303"/>
            <ac:spMk id="26" creationId="{B2744740-38AA-4E0E-80B9-D995BA906D12}"/>
          </ac:spMkLst>
        </pc:spChg>
        <pc:spChg chg="add mod">
          <ac:chgData name="Manish Sharma" userId="b799adb9ba789c8f" providerId="LiveId" clId="{8F2183DD-67C7-486C-8E08-7915D64D0A59}" dt="2021-11-15T03:50:00.328" v="13"/>
          <ac:spMkLst>
            <pc:docMk/>
            <pc:sldMk cId="872202907" sldId="303"/>
            <ac:spMk id="27" creationId="{C85594AC-8E83-4540-A3B4-E2294E1D8305}"/>
          </ac:spMkLst>
        </pc:spChg>
        <pc:spChg chg="mod">
          <ac:chgData name="Manish Sharma" userId="b799adb9ba789c8f" providerId="LiveId" clId="{8F2183DD-67C7-486C-8E08-7915D64D0A59}" dt="2021-11-15T03:50:00.328" v="13"/>
          <ac:spMkLst>
            <pc:docMk/>
            <pc:sldMk cId="872202907" sldId="303"/>
            <ac:spMk id="29" creationId="{E41FB749-86CA-49B9-8A31-0A00732913D6}"/>
          </ac:spMkLst>
        </pc:spChg>
        <pc:spChg chg="mod">
          <ac:chgData name="Manish Sharma" userId="b799adb9ba789c8f" providerId="LiveId" clId="{8F2183DD-67C7-486C-8E08-7915D64D0A59}" dt="2021-11-15T03:50:00.328" v="13"/>
          <ac:spMkLst>
            <pc:docMk/>
            <pc:sldMk cId="872202907" sldId="303"/>
            <ac:spMk id="30" creationId="{47A60C58-B55E-4338-8353-C3454FC9130B}"/>
          </ac:spMkLst>
        </pc:spChg>
        <pc:grpChg chg="add mod">
          <ac:chgData name="Manish Sharma" userId="b799adb9ba789c8f" providerId="LiveId" clId="{8F2183DD-67C7-486C-8E08-7915D64D0A59}" dt="2021-11-15T03:48:44.653" v="9"/>
          <ac:grpSpMkLst>
            <pc:docMk/>
            <pc:sldMk cId="872202907" sldId="303"/>
            <ac:grpSpMk id="7" creationId="{E698B788-DFDA-4AAC-922D-CD3A280A07B8}"/>
          </ac:grpSpMkLst>
        </pc:grpChg>
        <pc:grpChg chg="add mod">
          <ac:chgData name="Manish Sharma" userId="b799adb9ba789c8f" providerId="LiveId" clId="{8F2183DD-67C7-486C-8E08-7915D64D0A59}" dt="2021-11-15T03:48:44.653" v="9"/>
          <ac:grpSpMkLst>
            <pc:docMk/>
            <pc:sldMk cId="872202907" sldId="303"/>
            <ac:grpSpMk id="10" creationId="{C8A5BE61-E537-4FFF-904C-5F26F9128558}"/>
          </ac:grpSpMkLst>
        </pc:grpChg>
        <pc:grpChg chg="add mod">
          <ac:chgData name="Manish Sharma" userId="b799adb9ba789c8f" providerId="LiveId" clId="{8F2183DD-67C7-486C-8E08-7915D64D0A59}" dt="2021-11-15T03:50:00.328" v="13"/>
          <ac:grpSpMkLst>
            <pc:docMk/>
            <pc:sldMk cId="872202907" sldId="303"/>
            <ac:grpSpMk id="28" creationId="{7E1F74E6-BEB1-4FF8-868E-C7EAF77F8509}"/>
          </ac:grpSpMkLst>
        </pc:grpChg>
        <pc:cxnChg chg="add mod">
          <ac:chgData name="Manish Sharma" userId="b799adb9ba789c8f" providerId="LiveId" clId="{8F2183DD-67C7-486C-8E08-7915D64D0A59}" dt="2021-11-15T03:48:44.653" v="9"/>
          <ac:cxnSpMkLst>
            <pc:docMk/>
            <pc:sldMk cId="872202907" sldId="303"/>
            <ac:cxnSpMk id="5" creationId="{8ACA5430-798F-4A91-A392-FB081B9AA420}"/>
          </ac:cxnSpMkLst>
        </pc:cxnChg>
        <pc:cxnChg chg="add mod">
          <ac:chgData name="Manish Sharma" userId="b799adb9ba789c8f" providerId="LiveId" clId="{8F2183DD-67C7-486C-8E08-7915D64D0A59}" dt="2021-11-15T03:48:44.653" v="9"/>
          <ac:cxnSpMkLst>
            <pc:docMk/>
            <pc:sldMk cId="872202907" sldId="303"/>
            <ac:cxnSpMk id="13" creationId="{E6E85C2F-7066-4878-9E7C-63E8CE02D116}"/>
          </ac:cxnSpMkLst>
        </pc:cxnChg>
        <pc:cxnChg chg="add mod">
          <ac:chgData name="Manish Sharma" userId="b799adb9ba789c8f" providerId="LiveId" clId="{8F2183DD-67C7-486C-8E08-7915D64D0A59}" dt="2021-11-15T03:49:07.338" v="11"/>
          <ac:cxnSpMkLst>
            <pc:docMk/>
            <pc:sldMk cId="872202907" sldId="303"/>
            <ac:cxnSpMk id="16" creationId="{F291C22C-2B2D-441A-B423-C59BAD7D00A8}"/>
          </ac:cxnSpMkLst>
        </pc:cxnChg>
        <pc:cxnChg chg="add mod">
          <ac:chgData name="Manish Sharma" userId="b799adb9ba789c8f" providerId="LiveId" clId="{8F2183DD-67C7-486C-8E08-7915D64D0A59}" dt="2021-11-15T03:49:07.338" v="11"/>
          <ac:cxnSpMkLst>
            <pc:docMk/>
            <pc:sldMk cId="872202907" sldId="303"/>
            <ac:cxnSpMk id="18" creationId="{7D202730-2A11-4210-BEED-89ACD3AD7BE9}"/>
          </ac:cxnSpMkLst>
        </pc:cxnChg>
        <pc:cxnChg chg="add mod">
          <ac:chgData name="Manish Sharma" userId="b799adb9ba789c8f" providerId="LiveId" clId="{8F2183DD-67C7-486C-8E08-7915D64D0A59}" dt="2021-11-15T03:50:00.328" v="13"/>
          <ac:cxnSpMkLst>
            <pc:docMk/>
            <pc:sldMk cId="872202907" sldId="303"/>
            <ac:cxnSpMk id="25" creationId="{E5996CDD-7762-4E5B-8831-4C8605F0F337}"/>
          </ac:cxnSpMkLst>
        </pc:cxnChg>
        <pc:cxnChg chg="add mod">
          <ac:chgData name="Manish Sharma" userId="b799adb9ba789c8f" providerId="LiveId" clId="{8F2183DD-67C7-486C-8E08-7915D64D0A59}" dt="2021-11-15T03:50:00.328" v="13"/>
          <ac:cxnSpMkLst>
            <pc:docMk/>
            <pc:sldMk cId="872202907" sldId="303"/>
            <ac:cxnSpMk id="31" creationId="{EC8512C9-9A05-4B7F-87A9-6F737EBA49A6}"/>
          </ac:cxnSpMkLst>
        </pc:cxnChg>
      </pc:sldChg>
      <pc:sldChg chg="addSp delSp modSp new mod">
        <pc:chgData name="Manish Sharma" userId="b799adb9ba789c8f" providerId="LiveId" clId="{8F2183DD-67C7-486C-8E08-7915D64D0A59}" dt="2021-11-15T03:53:51.562" v="23"/>
        <pc:sldMkLst>
          <pc:docMk/>
          <pc:sldMk cId="878931066" sldId="304"/>
        </pc:sldMkLst>
        <pc:spChg chg="del">
          <ac:chgData name="Manish Sharma" userId="b799adb9ba789c8f" providerId="LiveId" clId="{8F2183DD-67C7-486C-8E08-7915D64D0A59}" dt="2021-11-15T03:51:21.396" v="15" actId="478"/>
          <ac:spMkLst>
            <pc:docMk/>
            <pc:sldMk cId="878931066" sldId="304"/>
            <ac:spMk id="2" creationId="{D6FDAB8F-37FF-4ECA-BA2A-75EDEB8C4F7C}"/>
          </ac:spMkLst>
        </pc:spChg>
        <pc:spChg chg="del">
          <ac:chgData name="Manish Sharma" userId="b799adb9ba789c8f" providerId="LiveId" clId="{8F2183DD-67C7-486C-8E08-7915D64D0A59}" dt="2021-11-15T03:51:21.396" v="15" actId="478"/>
          <ac:spMkLst>
            <pc:docMk/>
            <pc:sldMk cId="878931066" sldId="304"/>
            <ac:spMk id="3" creationId="{627F2958-D925-49F8-8818-3FE3CF858D55}"/>
          </ac:spMkLst>
        </pc:spChg>
        <pc:spChg chg="add mod">
          <ac:chgData name="Manish Sharma" userId="b799adb9ba789c8f" providerId="LiveId" clId="{8F2183DD-67C7-486C-8E08-7915D64D0A59}" dt="2021-11-15T03:51:38.582" v="16"/>
          <ac:spMkLst>
            <pc:docMk/>
            <pc:sldMk cId="878931066" sldId="304"/>
            <ac:spMk id="4" creationId="{FA973923-9CE0-418E-806D-78BB09730A5C}"/>
          </ac:spMkLst>
        </pc:spChg>
        <pc:spChg chg="mod">
          <ac:chgData name="Manish Sharma" userId="b799adb9ba789c8f" providerId="LiveId" clId="{8F2183DD-67C7-486C-8E08-7915D64D0A59}" dt="2021-11-15T03:51:38.582" v="16"/>
          <ac:spMkLst>
            <pc:docMk/>
            <pc:sldMk cId="878931066" sldId="304"/>
            <ac:spMk id="8" creationId="{DF4C199F-D625-4DFA-A61E-96629D7300C5}"/>
          </ac:spMkLst>
        </pc:spChg>
        <pc:spChg chg="mod">
          <ac:chgData name="Manish Sharma" userId="b799adb9ba789c8f" providerId="LiveId" clId="{8F2183DD-67C7-486C-8E08-7915D64D0A59}" dt="2021-11-15T03:51:38.582" v="16"/>
          <ac:spMkLst>
            <pc:docMk/>
            <pc:sldMk cId="878931066" sldId="304"/>
            <ac:spMk id="9" creationId="{ED6C062B-2946-46F9-8DF9-78F89722B1DF}"/>
          </ac:spMkLst>
        </pc:spChg>
        <pc:spChg chg="mod">
          <ac:chgData name="Manish Sharma" userId="b799adb9ba789c8f" providerId="LiveId" clId="{8F2183DD-67C7-486C-8E08-7915D64D0A59}" dt="2021-11-15T03:51:38.582" v="16"/>
          <ac:spMkLst>
            <pc:docMk/>
            <pc:sldMk cId="878931066" sldId="304"/>
            <ac:spMk id="11" creationId="{7B4E529B-B707-4313-B4DB-849DDB9D6877}"/>
          </ac:spMkLst>
        </pc:spChg>
        <pc:spChg chg="mod">
          <ac:chgData name="Manish Sharma" userId="b799adb9ba789c8f" providerId="LiveId" clId="{8F2183DD-67C7-486C-8E08-7915D64D0A59}" dt="2021-11-15T03:51:38.582" v="16"/>
          <ac:spMkLst>
            <pc:docMk/>
            <pc:sldMk cId="878931066" sldId="304"/>
            <ac:spMk id="12" creationId="{C5FF3662-038C-44FC-998F-655F455EFA59}"/>
          </ac:spMkLst>
        </pc:spChg>
        <pc:spChg chg="mod">
          <ac:chgData name="Manish Sharma" userId="b799adb9ba789c8f" providerId="LiveId" clId="{8F2183DD-67C7-486C-8E08-7915D64D0A59}" dt="2021-11-15T03:51:38.582" v="16"/>
          <ac:spMkLst>
            <pc:docMk/>
            <pc:sldMk cId="878931066" sldId="304"/>
            <ac:spMk id="14" creationId="{B3FFF903-0DA9-466E-A89D-7FAB3941AEE6}"/>
          </ac:spMkLst>
        </pc:spChg>
        <pc:spChg chg="mod">
          <ac:chgData name="Manish Sharma" userId="b799adb9ba789c8f" providerId="LiveId" clId="{8F2183DD-67C7-486C-8E08-7915D64D0A59}" dt="2021-11-15T03:51:38.582" v="16"/>
          <ac:spMkLst>
            <pc:docMk/>
            <pc:sldMk cId="878931066" sldId="304"/>
            <ac:spMk id="15" creationId="{99D68998-851A-49B4-9B2D-2E65FB09A96B}"/>
          </ac:spMkLst>
        </pc:spChg>
        <pc:spChg chg="add mod">
          <ac:chgData name="Manish Sharma" userId="b799adb9ba789c8f" providerId="LiveId" clId="{8F2183DD-67C7-486C-8E08-7915D64D0A59}" dt="2021-11-15T03:51:38.582" v="16"/>
          <ac:spMkLst>
            <pc:docMk/>
            <pc:sldMk cId="878931066" sldId="304"/>
            <ac:spMk id="16" creationId="{5E44D546-6AE8-4402-BB63-6459027E1DA4}"/>
          </ac:spMkLst>
        </pc:spChg>
        <pc:spChg chg="add mod">
          <ac:chgData name="Manish Sharma" userId="b799adb9ba789c8f" providerId="LiveId" clId="{8F2183DD-67C7-486C-8E08-7915D64D0A59}" dt="2021-11-15T03:51:38.582" v="16"/>
          <ac:spMkLst>
            <pc:docMk/>
            <pc:sldMk cId="878931066" sldId="304"/>
            <ac:spMk id="17" creationId="{B919E1E8-0399-477E-B820-DA60124FEFFA}"/>
          </ac:spMkLst>
        </pc:spChg>
        <pc:spChg chg="add mod">
          <ac:chgData name="Manish Sharma" userId="b799adb9ba789c8f" providerId="LiveId" clId="{8F2183DD-67C7-486C-8E08-7915D64D0A59}" dt="2021-11-15T03:51:54.610" v="17"/>
          <ac:spMkLst>
            <pc:docMk/>
            <pc:sldMk cId="878931066" sldId="304"/>
            <ac:spMk id="19" creationId="{C11EC528-A97E-4671-A730-BEE25BC5AEC0}"/>
          </ac:spMkLst>
        </pc:spChg>
        <pc:spChg chg="add mod">
          <ac:chgData name="Manish Sharma" userId="b799adb9ba789c8f" providerId="LiveId" clId="{8F2183DD-67C7-486C-8E08-7915D64D0A59}" dt="2021-11-15T03:51:54.610" v="17"/>
          <ac:spMkLst>
            <pc:docMk/>
            <pc:sldMk cId="878931066" sldId="304"/>
            <ac:spMk id="21" creationId="{3936E418-FB55-4C77-90D1-1B48567087CF}"/>
          </ac:spMkLst>
        </pc:spChg>
        <pc:spChg chg="add mod">
          <ac:chgData name="Manish Sharma" userId="b799adb9ba789c8f" providerId="LiveId" clId="{8F2183DD-67C7-486C-8E08-7915D64D0A59}" dt="2021-11-15T03:51:54.610" v="17"/>
          <ac:spMkLst>
            <pc:docMk/>
            <pc:sldMk cId="878931066" sldId="304"/>
            <ac:spMk id="23" creationId="{4E7BA9E8-AFF3-481E-A651-2035AF16B09D}"/>
          </ac:spMkLst>
        </pc:spChg>
        <pc:spChg chg="add mod">
          <ac:chgData name="Manish Sharma" userId="b799adb9ba789c8f" providerId="LiveId" clId="{8F2183DD-67C7-486C-8E08-7915D64D0A59}" dt="2021-11-15T03:52:05.080" v="18"/>
          <ac:spMkLst>
            <pc:docMk/>
            <pc:sldMk cId="878931066" sldId="304"/>
            <ac:spMk id="24" creationId="{1BD2F3CC-C9B0-429B-A221-CB1C3C233AAF}"/>
          </ac:spMkLst>
        </pc:spChg>
        <pc:spChg chg="add mod">
          <ac:chgData name="Manish Sharma" userId="b799adb9ba789c8f" providerId="LiveId" clId="{8F2183DD-67C7-486C-8E08-7915D64D0A59}" dt="2021-11-15T03:52:05.080" v="18"/>
          <ac:spMkLst>
            <pc:docMk/>
            <pc:sldMk cId="878931066" sldId="304"/>
            <ac:spMk id="25" creationId="{2D02834E-D564-4CD9-9049-C4124C838932}"/>
          </ac:spMkLst>
        </pc:spChg>
        <pc:spChg chg="add mod">
          <ac:chgData name="Manish Sharma" userId="b799adb9ba789c8f" providerId="LiveId" clId="{8F2183DD-67C7-486C-8E08-7915D64D0A59}" dt="2021-11-15T03:52:05.080" v="18"/>
          <ac:spMkLst>
            <pc:docMk/>
            <pc:sldMk cId="878931066" sldId="304"/>
            <ac:spMk id="26" creationId="{F10BFDF7-8480-4D42-BC09-1217FA753299}"/>
          </ac:spMkLst>
        </pc:spChg>
        <pc:spChg chg="add mod">
          <ac:chgData name="Manish Sharma" userId="b799adb9ba789c8f" providerId="LiveId" clId="{8F2183DD-67C7-486C-8E08-7915D64D0A59}" dt="2021-11-15T03:52:05.080" v="18"/>
          <ac:spMkLst>
            <pc:docMk/>
            <pc:sldMk cId="878931066" sldId="304"/>
            <ac:spMk id="27" creationId="{7106EB72-CC5F-4A40-9F02-FB00A93B7BB3}"/>
          </ac:spMkLst>
        </pc:spChg>
        <pc:spChg chg="add mod">
          <ac:chgData name="Manish Sharma" userId="b799adb9ba789c8f" providerId="LiveId" clId="{8F2183DD-67C7-486C-8E08-7915D64D0A59}" dt="2021-11-15T03:52:05.080" v="18"/>
          <ac:spMkLst>
            <pc:docMk/>
            <pc:sldMk cId="878931066" sldId="304"/>
            <ac:spMk id="28" creationId="{DB5DEE53-4770-4236-B78D-A5C3AADFEC6E}"/>
          </ac:spMkLst>
        </pc:spChg>
        <pc:spChg chg="add mod">
          <ac:chgData name="Manish Sharma" userId="b799adb9ba789c8f" providerId="LiveId" clId="{8F2183DD-67C7-486C-8E08-7915D64D0A59}" dt="2021-11-15T03:52:21.982" v="19"/>
          <ac:spMkLst>
            <pc:docMk/>
            <pc:sldMk cId="878931066" sldId="304"/>
            <ac:spMk id="31" creationId="{C92C71E8-20C0-4662-820D-9C075C2E4DE3}"/>
          </ac:spMkLst>
        </pc:spChg>
        <pc:spChg chg="add mod">
          <ac:chgData name="Manish Sharma" userId="b799adb9ba789c8f" providerId="LiveId" clId="{8F2183DD-67C7-486C-8E08-7915D64D0A59}" dt="2021-11-15T03:52:21.982" v="19"/>
          <ac:spMkLst>
            <pc:docMk/>
            <pc:sldMk cId="878931066" sldId="304"/>
            <ac:spMk id="32" creationId="{56691C8F-AA93-4430-BB7C-48661F0CB730}"/>
          </ac:spMkLst>
        </pc:spChg>
        <pc:spChg chg="add mod">
          <ac:chgData name="Manish Sharma" userId="b799adb9ba789c8f" providerId="LiveId" clId="{8F2183DD-67C7-486C-8E08-7915D64D0A59}" dt="2021-11-15T03:52:50.443" v="20"/>
          <ac:spMkLst>
            <pc:docMk/>
            <pc:sldMk cId="878931066" sldId="304"/>
            <ac:spMk id="33" creationId="{F9B967AD-3955-4755-ADEF-A50A2BA970DC}"/>
          </ac:spMkLst>
        </pc:spChg>
        <pc:spChg chg="add mod">
          <ac:chgData name="Manish Sharma" userId="b799adb9ba789c8f" providerId="LiveId" clId="{8F2183DD-67C7-486C-8E08-7915D64D0A59}" dt="2021-11-15T03:53:00.051" v="21"/>
          <ac:spMkLst>
            <pc:docMk/>
            <pc:sldMk cId="878931066" sldId="304"/>
            <ac:spMk id="34" creationId="{C59E275E-E854-4068-AA8D-6DF191CC7A24}"/>
          </ac:spMkLst>
        </pc:spChg>
        <pc:spChg chg="mod">
          <ac:chgData name="Manish Sharma" userId="b799adb9ba789c8f" providerId="LiveId" clId="{8F2183DD-67C7-486C-8E08-7915D64D0A59}" dt="2021-11-15T03:53:10.548" v="22"/>
          <ac:spMkLst>
            <pc:docMk/>
            <pc:sldMk cId="878931066" sldId="304"/>
            <ac:spMk id="37" creationId="{E0D93B43-C7BA-4C78-8EBB-13A18E26B57A}"/>
          </ac:spMkLst>
        </pc:spChg>
        <pc:spChg chg="mod">
          <ac:chgData name="Manish Sharma" userId="b799adb9ba789c8f" providerId="LiveId" clId="{8F2183DD-67C7-486C-8E08-7915D64D0A59}" dt="2021-11-15T03:53:10.548" v="22"/>
          <ac:spMkLst>
            <pc:docMk/>
            <pc:sldMk cId="878931066" sldId="304"/>
            <ac:spMk id="38" creationId="{1E95AC92-C2AB-45CB-963B-6FC970C1A9FC}"/>
          </ac:spMkLst>
        </pc:spChg>
        <pc:spChg chg="add mod">
          <ac:chgData name="Manish Sharma" userId="b799adb9ba789c8f" providerId="LiveId" clId="{8F2183DD-67C7-486C-8E08-7915D64D0A59}" dt="2021-11-15T03:53:51.562" v="23"/>
          <ac:spMkLst>
            <pc:docMk/>
            <pc:sldMk cId="878931066" sldId="304"/>
            <ac:spMk id="39" creationId="{02430CCD-F5D6-4118-8079-07A123EA8920}"/>
          </ac:spMkLst>
        </pc:spChg>
        <pc:grpChg chg="add mod">
          <ac:chgData name="Manish Sharma" userId="b799adb9ba789c8f" providerId="LiveId" clId="{8F2183DD-67C7-486C-8E08-7915D64D0A59}" dt="2021-11-15T03:51:38.582" v="16"/>
          <ac:grpSpMkLst>
            <pc:docMk/>
            <pc:sldMk cId="878931066" sldId="304"/>
            <ac:grpSpMk id="7" creationId="{0CC7FBE9-1181-420F-8677-3C97EC4DBDA1}"/>
          </ac:grpSpMkLst>
        </pc:grpChg>
        <pc:grpChg chg="add mod">
          <ac:chgData name="Manish Sharma" userId="b799adb9ba789c8f" providerId="LiveId" clId="{8F2183DD-67C7-486C-8E08-7915D64D0A59}" dt="2021-11-15T03:51:38.582" v="16"/>
          <ac:grpSpMkLst>
            <pc:docMk/>
            <pc:sldMk cId="878931066" sldId="304"/>
            <ac:grpSpMk id="10" creationId="{09CD7FDC-82F5-4C92-8419-EBB6FBDB4C28}"/>
          </ac:grpSpMkLst>
        </pc:grpChg>
        <pc:grpChg chg="add mod">
          <ac:chgData name="Manish Sharma" userId="b799adb9ba789c8f" providerId="LiveId" clId="{8F2183DD-67C7-486C-8E08-7915D64D0A59}" dt="2021-11-15T03:51:38.582" v="16"/>
          <ac:grpSpMkLst>
            <pc:docMk/>
            <pc:sldMk cId="878931066" sldId="304"/>
            <ac:grpSpMk id="13" creationId="{6DCC365A-12F9-4219-B074-91554334A508}"/>
          </ac:grpSpMkLst>
        </pc:grpChg>
        <pc:grpChg chg="add mod">
          <ac:chgData name="Manish Sharma" userId="b799adb9ba789c8f" providerId="LiveId" clId="{8F2183DD-67C7-486C-8E08-7915D64D0A59}" dt="2021-11-15T03:53:10.548" v="22"/>
          <ac:grpSpMkLst>
            <pc:docMk/>
            <pc:sldMk cId="878931066" sldId="304"/>
            <ac:grpSpMk id="36" creationId="{044BEBF1-8A6B-461D-8D72-6BCA05B6C1DE}"/>
          </ac:grpSpMkLst>
        </pc:grpChg>
        <pc:cxnChg chg="add mod">
          <ac:chgData name="Manish Sharma" userId="b799adb9ba789c8f" providerId="LiveId" clId="{8F2183DD-67C7-486C-8E08-7915D64D0A59}" dt="2021-11-15T03:51:38.582" v="16"/>
          <ac:cxnSpMkLst>
            <pc:docMk/>
            <pc:sldMk cId="878931066" sldId="304"/>
            <ac:cxnSpMk id="5" creationId="{E897E352-7853-4A6C-868C-7AF50B5DF1D2}"/>
          </ac:cxnSpMkLst>
        </pc:cxnChg>
        <pc:cxnChg chg="add mod">
          <ac:chgData name="Manish Sharma" userId="b799adb9ba789c8f" providerId="LiveId" clId="{8F2183DD-67C7-486C-8E08-7915D64D0A59}" dt="2021-11-15T03:51:38.582" v="16"/>
          <ac:cxnSpMkLst>
            <pc:docMk/>
            <pc:sldMk cId="878931066" sldId="304"/>
            <ac:cxnSpMk id="6" creationId="{A0F711AC-4533-4E0F-872C-96EA4599C4C5}"/>
          </ac:cxnSpMkLst>
        </pc:cxnChg>
        <pc:cxnChg chg="add mod">
          <ac:chgData name="Manish Sharma" userId="b799adb9ba789c8f" providerId="LiveId" clId="{8F2183DD-67C7-486C-8E08-7915D64D0A59}" dt="2021-11-15T03:51:38.582" v="16"/>
          <ac:cxnSpMkLst>
            <pc:docMk/>
            <pc:sldMk cId="878931066" sldId="304"/>
            <ac:cxnSpMk id="18" creationId="{7DB2C4F0-64F8-49A2-8B39-6DFA8B8CE814}"/>
          </ac:cxnSpMkLst>
        </pc:cxnChg>
        <pc:cxnChg chg="add mod">
          <ac:chgData name="Manish Sharma" userId="b799adb9ba789c8f" providerId="LiveId" clId="{8F2183DD-67C7-486C-8E08-7915D64D0A59}" dt="2021-11-15T03:51:54.610" v="17"/>
          <ac:cxnSpMkLst>
            <pc:docMk/>
            <pc:sldMk cId="878931066" sldId="304"/>
            <ac:cxnSpMk id="20" creationId="{D1A2332C-52CD-4476-ACEB-EEDD23F1EF14}"/>
          </ac:cxnSpMkLst>
        </pc:cxnChg>
        <pc:cxnChg chg="add mod">
          <ac:chgData name="Manish Sharma" userId="b799adb9ba789c8f" providerId="LiveId" clId="{8F2183DD-67C7-486C-8E08-7915D64D0A59}" dt="2021-11-15T03:51:54.610" v="17"/>
          <ac:cxnSpMkLst>
            <pc:docMk/>
            <pc:sldMk cId="878931066" sldId="304"/>
            <ac:cxnSpMk id="22" creationId="{D06BB139-CD07-461F-A386-62CFA188AF4E}"/>
          </ac:cxnSpMkLst>
        </pc:cxnChg>
        <pc:cxnChg chg="add mod">
          <ac:chgData name="Manish Sharma" userId="b799adb9ba789c8f" providerId="LiveId" clId="{8F2183DD-67C7-486C-8E08-7915D64D0A59}" dt="2021-11-15T03:52:21.982" v="19"/>
          <ac:cxnSpMkLst>
            <pc:docMk/>
            <pc:sldMk cId="878931066" sldId="304"/>
            <ac:cxnSpMk id="29" creationId="{0BC63300-89D2-4CEB-B66C-61637161E652}"/>
          </ac:cxnSpMkLst>
        </pc:cxnChg>
        <pc:cxnChg chg="add mod">
          <ac:chgData name="Manish Sharma" userId="b799adb9ba789c8f" providerId="LiveId" clId="{8F2183DD-67C7-486C-8E08-7915D64D0A59}" dt="2021-11-15T03:52:21.982" v="19"/>
          <ac:cxnSpMkLst>
            <pc:docMk/>
            <pc:sldMk cId="878931066" sldId="304"/>
            <ac:cxnSpMk id="30" creationId="{E96CB68C-66D6-488D-ADC8-A32028D2567D}"/>
          </ac:cxnSpMkLst>
        </pc:cxnChg>
        <pc:cxnChg chg="add mod">
          <ac:chgData name="Manish Sharma" userId="b799adb9ba789c8f" providerId="LiveId" clId="{8F2183DD-67C7-486C-8E08-7915D64D0A59}" dt="2021-11-15T03:53:00.051" v="21"/>
          <ac:cxnSpMkLst>
            <pc:docMk/>
            <pc:sldMk cId="878931066" sldId="304"/>
            <ac:cxnSpMk id="35" creationId="{CF8774D4-F89F-4451-B313-9D2621FCE09F}"/>
          </ac:cxnSpMkLst>
        </pc:cxnChg>
      </pc:sldChg>
      <pc:sldChg chg="addSp delSp modSp new mod">
        <pc:chgData name="Manish Sharma" userId="b799adb9ba789c8f" providerId="LiveId" clId="{8F2183DD-67C7-486C-8E08-7915D64D0A59}" dt="2021-11-15T04:15:11.090" v="101"/>
        <pc:sldMkLst>
          <pc:docMk/>
          <pc:sldMk cId="1585664741" sldId="305"/>
        </pc:sldMkLst>
        <pc:spChg chg="del">
          <ac:chgData name="Manish Sharma" userId="b799adb9ba789c8f" providerId="LiveId" clId="{8F2183DD-67C7-486C-8E08-7915D64D0A59}" dt="2021-11-15T04:03:56.143" v="25" actId="478"/>
          <ac:spMkLst>
            <pc:docMk/>
            <pc:sldMk cId="1585664741" sldId="305"/>
            <ac:spMk id="2" creationId="{22DEEF30-DD08-47BB-AA29-38C74B0824CE}"/>
          </ac:spMkLst>
        </pc:spChg>
        <pc:spChg chg="del">
          <ac:chgData name="Manish Sharma" userId="b799adb9ba789c8f" providerId="LiveId" clId="{8F2183DD-67C7-486C-8E08-7915D64D0A59}" dt="2021-11-15T04:03:56.143" v="25" actId="478"/>
          <ac:spMkLst>
            <pc:docMk/>
            <pc:sldMk cId="1585664741" sldId="305"/>
            <ac:spMk id="3" creationId="{F77410AC-D954-483C-BB88-4F374901E7CD}"/>
          </ac:spMkLst>
        </pc:spChg>
        <pc:spChg chg="add mod">
          <ac:chgData name="Manish Sharma" userId="b799adb9ba789c8f" providerId="LiveId" clId="{8F2183DD-67C7-486C-8E08-7915D64D0A59}" dt="2021-11-15T04:04:05.302" v="26"/>
          <ac:spMkLst>
            <pc:docMk/>
            <pc:sldMk cId="1585664741" sldId="305"/>
            <ac:spMk id="4" creationId="{A8E2F5CF-7415-45A9-9F6C-ACF01B2994C3}"/>
          </ac:spMkLst>
        </pc:spChg>
        <pc:spChg chg="add mod">
          <ac:chgData name="Manish Sharma" userId="b799adb9ba789c8f" providerId="LiveId" clId="{8F2183DD-67C7-486C-8E08-7915D64D0A59}" dt="2021-11-15T04:04:05.302" v="26"/>
          <ac:spMkLst>
            <pc:docMk/>
            <pc:sldMk cId="1585664741" sldId="305"/>
            <ac:spMk id="5" creationId="{80D406F3-4B3F-400F-82C6-C165050424E5}"/>
          </ac:spMkLst>
        </pc:spChg>
        <pc:spChg chg="add mod">
          <ac:chgData name="Manish Sharma" userId="b799adb9ba789c8f" providerId="LiveId" clId="{8F2183DD-67C7-486C-8E08-7915D64D0A59}" dt="2021-11-15T04:04:05.302" v="26"/>
          <ac:spMkLst>
            <pc:docMk/>
            <pc:sldMk cId="1585664741" sldId="305"/>
            <ac:spMk id="6" creationId="{23D9B93C-F340-4731-909D-2AAD1CB82692}"/>
          </ac:spMkLst>
        </pc:spChg>
        <pc:spChg chg="mod">
          <ac:chgData name="Manish Sharma" userId="b799adb9ba789c8f" providerId="LiveId" clId="{8F2183DD-67C7-486C-8E08-7915D64D0A59}" dt="2021-11-15T04:04:05.302" v="26"/>
          <ac:spMkLst>
            <pc:docMk/>
            <pc:sldMk cId="1585664741" sldId="305"/>
            <ac:spMk id="8" creationId="{02C0A438-1A37-4D55-934C-16F859E790D0}"/>
          </ac:spMkLst>
        </pc:spChg>
        <pc:spChg chg="mod">
          <ac:chgData name="Manish Sharma" userId="b799adb9ba789c8f" providerId="LiveId" clId="{8F2183DD-67C7-486C-8E08-7915D64D0A59}" dt="2021-11-15T04:04:05.302" v="26"/>
          <ac:spMkLst>
            <pc:docMk/>
            <pc:sldMk cId="1585664741" sldId="305"/>
            <ac:spMk id="9" creationId="{F9463645-6FF0-4568-BF47-1B425A1AFEEA}"/>
          </ac:spMkLst>
        </pc:spChg>
        <pc:spChg chg="mod">
          <ac:chgData name="Manish Sharma" userId="b799adb9ba789c8f" providerId="LiveId" clId="{8F2183DD-67C7-486C-8E08-7915D64D0A59}" dt="2021-11-15T04:04:05.302" v="26"/>
          <ac:spMkLst>
            <pc:docMk/>
            <pc:sldMk cId="1585664741" sldId="305"/>
            <ac:spMk id="11" creationId="{4509681B-F489-4E70-B428-096832B99CC5}"/>
          </ac:spMkLst>
        </pc:spChg>
        <pc:spChg chg="mod">
          <ac:chgData name="Manish Sharma" userId="b799adb9ba789c8f" providerId="LiveId" clId="{8F2183DD-67C7-486C-8E08-7915D64D0A59}" dt="2021-11-15T04:04:05.302" v="26"/>
          <ac:spMkLst>
            <pc:docMk/>
            <pc:sldMk cId="1585664741" sldId="305"/>
            <ac:spMk id="12" creationId="{6C02F111-65D5-4780-AA92-C60ED0C9A85A}"/>
          </ac:spMkLst>
        </pc:spChg>
        <pc:spChg chg="mod">
          <ac:chgData name="Manish Sharma" userId="b799adb9ba789c8f" providerId="LiveId" clId="{8F2183DD-67C7-486C-8E08-7915D64D0A59}" dt="2021-11-15T04:04:05.302" v="26"/>
          <ac:spMkLst>
            <pc:docMk/>
            <pc:sldMk cId="1585664741" sldId="305"/>
            <ac:spMk id="14" creationId="{36EBFF1B-3D45-4BE0-82D9-435C5C9C5A2A}"/>
          </ac:spMkLst>
        </pc:spChg>
        <pc:spChg chg="mod">
          <ac:chgData name="Manish Sharma" userId="b799adb9ba789c8f" providerId="LiveId" clId="{8F2183DD-67C7-486C-8E08-7915D64D0A59}" dt="2021-11-15T04:04:05.302" v="26"/>
          <ac:spMkLst>
            <pc:docMk/>
            <pc:sldMk cId="1585664741" sldId="305"/>
            <ac:spMk id="15" creationId="{0887A065-38EC-4DC7-9161-4DE304E52EF8}"/>
          </ac:spMkLst>
        </pc:spChg>
        <pc:spChg chg="add mod">
          <ac:chgData name="Manish Sharma" userId="b799adb9ba789c8f" providerId="LiveId" clId="{8F2183DD-67C7-486C-8E08-7915D64D0A59}" dt="2021-11-15T04:04:13.718" v="27"/>
          <ac:spMkLst>
            <pc:docMk/>
            <pc:sldMk cId="1585664741" sldId="305"/>
            <ac:spMk id="18" creationId="{EA436005-B443-4F3E-BE2B-95E6D6BB1900}"/>
          </ac:spMkLst>
        </pc:spChg>
        <pc:spChg chg="add mod">
          <ac:chgData name="Manish Sharma" userId="b799adb9ba789c8f" providerId="LiveId" clId="{8F2183DD-67C7-486C-8E08-7915D64D0A59}" dt="2021-11-15T04:04:13.718" v="27"/>
          <ac:spMkLst>
            <pc:docMk/>
            <pc:sldMk cId="1585664741" sldId="305"/>
            <ac:spMk id="19" creationId="{C549E27C-34D1-4021-B0EC-5588C10ED874}"/>
          </ac:spMkLst>
        </pc:spChg>
        <pc:spChg chg="add mod">
          <ac:chgData name="Manish Sharma" userId="b799adb9ba789c8f" providerId="LiveId" clId="{8F2183DD-67C7-486C-8E08-7915D64D0A59}" dt="2021-11-15T04:04:13.718" v="27"/>
          <ac:spMkLst>
            <pc:docMk/>
            <pc:sldMk cId="1585664741" sldId="305"/>
            <ac:spMk id="21" creationId="{DCE0727F-E90F-49FD-AB02-0E33D107A31B}"/>
          </ac:spMkLst>
        </pc:spChg>
        <pc:spChg chg="add mod">
          <ac:chgData name="Manish Sharma" userId="b799adb9ba789c8f" providerId="LiveId" clId="{8F2183DD-67C7-486C-8E08-7915D64D0A59}" dt="2021-11-15T04:04:22.295" v="28"/>
          <ac:spMkLst>
            <pc:docMk/>
            <pc:sldMk cId="1585664741" sldId="305"/>
            <ac:spMk id="22" creationId="{A430DDFC-DA02-4CD0-972B-F06D029A78FB}"/>
          </ac:spMkLst>
        </pc:spChg>
        <pc:spChg chg="add mod">
          <ac:chgData name="Manish Sharma" userId="b799adb9ba789c8f" providerId="LiveId" clId="{8F2183DD-67C7-486C-8E08-7915D64D0A59}" dt="2021-11-15T04:04:22.295" v="28"/>
          <ac:spMkLst>
            <pc:docMk/>
            <pc:sldMk cId="1585664741" sldId="305"/>
            <ac:spMk id="23" creationId="{C2973632-EF33-4F21-943A-09CF3974950B}"/>
          </ac:spMkLst>
        </pc:spChg>
        <pc:spChg chg="add mod">
          <ac:chgData name="Manish Sharma" userId="b799adb9ba789c8f" providerId="LiveId" clId="{8F2183DD-67C7-486C-8E08-7915D64D0A59}" dt="2021-11-15T04:04:22.295" v="28"/>
          <ac:spMkLst>
            <pc:docMk/>
            <pc:sldMk cId="1585664741" sldId="305"/>
            <ac:spMk id="24" creationId="{504A0126-3486-4B71-93ED-3812B0E3F2E6}"/>
          </ac:spMkLst>
        </pc:spChg>
        <pc:spChg chg="add mod">
          <ac:chgData name="Manish Sharma" userId="b799adb9ba789c8f" providerId="LiveId" clId="{8F2183DD-67C7-486C-8E08-7915D64D0A59}" dt="2021-11-15T04:04:22.295" v="28"/>
          <ac:spMkLst>
            <pc:docMk/>
            <pc:sldMk cId="1585664741" sldId="305"/>
            <ac:spMk id="25" creationId="{22D419CB-ADB5-4EE1-AE32-6567A38DE8B0}"/>
          </ac:spMkLst>
        </pc:spChg>
        <pc:spChg chg="add mod">
          <ac:chgData name="Manish Sharma" userId="b799adb9ba789c8f" providerId="LiveId" clId="{8F2183DD-67C7-486C-8E08-7915D64D0A59}" dt="2021-11-15T04:04:22.295" v="28"/>
          <ac:spMkLst>
            <pc:docMk/>
            <pc:sldMk cId="1585664741" sldId="305"/>
            <ac:spMk id="26" creationId="{B290FAA9-B9AD-433D-AC88-4237E5564681}"/>
          </ac:spMkLst>
        </pc:spChg>
        <pc:spChg chg="add mod">
          <ac:chgData name="Manish Sharma" userId="b799adb9ba789c8f" providerId="LiveId" clId="{8F2183DD-67C7-486C-8E08-7915D64D0A59}" dt="2021-11-15T04:04:41.382" v="29"/>
          <ac:spMkLst>
            <pc:docMk/>
            <pc:sldMk cId="1585664741" sldId="305"/>
            <ac:spMk id="27" creationId="{430604CF-1C1E-4E8C-9B58-898CCFDBFE40}"/>
          </ac:spMkLst>
        </pc:spChg>
        <pc:spChg chg="add mod">
          <ac:chgData name="Manish Sharma" userId="b799adb9ba789c8f" providerId="LiveId" clId="{8F2183DD-67C7-486C-8E08-7915D64D0A59}" dt="2021-11-15T04:04:41.382" v="29"/>
          <ac:spMkLst>
            <pc:docMk/>
            <pc:sldMk cId="1585664741" sldId="305"/>
            <ac:spMk id="28" creationId="{59EEF9A6-AF8B-4F22-8F81-87898A3ABE11}"/>
          </ac:spMkLst>
        </pc:spChg>
        <pc:spChg chg="add mod">
          <ac:chgData name="Manish Sharma" userId="b799adb9ba789c8f" providerId="LiveId" clId="{8F2183DD-67C7-486C-8E08-7915D64D0A59}" dt="2021-11-15T04:04:41.382" v="29"/>
          <ac:spMkLst>
            <pc:docMk/>
            <pc:sldMk cId="1585664741" sldId="305"/>
            <ac:spMk id="32" creationId="{9069D0B8-37D1-46D1-B022-987403B35593}"/>
          </ac:spMkLst>
        </pc:spChg>
        <pc:spChg chg="add mod">
          <ac:chgData name="Manish Sharma" userId="b799adb9ba789c8f" providerId="LiveId" clId="{8F2183DD-67C7-486C-8E08-7915D64D0A59}" dt="2021-11-15T04:04:41.382" v="29"/>
          <ac:spMkLst>
            <pc:docMk/>
            <pc:sldMk cId="1585664741" sldId="305"/>
            <ac:spMk id="34" creationId="{CD3759AE-D566-46DB-BAAA-B7497D27A84F}"/>
          </ac:spMkLst>
        </pc:spChg>
        <pc:spChg chg="add mod">
          <ac:chgData name="Manish Sharma" userId="b799adb9ba789c8f" providerId="LiveId" clId="{8F2183DD-67C7-486C-8E08-7915D64D0A59}" dt="2021-11-15T04:04:41.382" v="29"/>
          <ac:spMkLst>
            <pc:docMk/>
            <pc:sldMk cId="1585664741" sldId="305"/>
            <ac:spMk id="35" creationId="{20A4962C-BAA8-42F9-BAC1-88E064A2946D}"/>
          </ac:spMkLst>
        </pc:spChg>
        <pc:spChg chg="add mod">
          <ac:chgData name="Manish Sharma" userId="b799adb9ba789c8f" providerId="LiveId" clId="{8F2183DD-67C7-486C-8E08-7915D64D0A59}" dt="2021-11-15T04:08:25.083" v="30"/>
          <ac:spMkLst>
            <pc:docMk/>
            <pc:sldMk cId="1585664741" sldId="305"/>
            <ac:spMk id="36" creationId="{25680A97-3894-4F13-8C03-1BBAF0A07A56}"/>
          </ac:spMkLst>
        </pc:spChg>
        <pc:spChg chg="add mod">
          <ac:chgData name="Manish Sharma" userId="b799adb9ba789c8f" providerId="LiveId" clId="{8F2183DD-67C7-486C-8E08-7915D64D0A59}" dt="2021-11-15T04:09:34.346" v="93" actId="20577"/>
          <ac:spMkLst>
            <pc:docMk/>
            <pc:sldMk cId="1585664741" sldId="305"/>
            <ac:spMk id="37" creationId="{24A7363A-EBED-4F4A-9CD2-FBB280D5C03D}"/>
          </ac:spMkLst>
        </pc:spChg>
        <pc:spChg chg="add mod">
          <ac:chgData name="Manish Sharma" userId="b799adb9ba789c8f" providerId="LiveId" clId="{8F2183DD-67C7-486C-8E08-7915D64D0A59}" dt="2021-11-15T04:09:54.259" v="94"/>
          <ac:spMkLst>
            <pc:docMk/>
            <pc:sldMk cId="1585664741" sldId="305"/>
            <ac:spMk id="38" creationId="{BC081509-3581-46EA-8476-080572D5DEF9}"/>
          </ac:spMkLst>
        </pc:spChg>
        <pc:spChg chg="add mod">
          <ac:chgData name="Manish Sharma" userId="b799adb9ba789c8f" providerId="LiveId" clId="{8F2183DD-67C7-486C-8E08-7915D64D0A59}" dt="2021-11-15T04:11:52.271" v="95"/>
          <ac:spMkLst>
            <pc:docMk/>
            <pc:sldMk cId="1585664741" sldId="305"/>
            <ac:spMk id="39" creationId="{F45CB09E-E89C-44DC-BEA0-312BE3FAE294}"/>
          </ac:spMkLst>
        </pc:spChg>
        <pc:spChg chg="add mod">
          <ac:chgData name="Manish Sharma" userId="b799adb9ba789c8f" providerId="LiveId" clId="{8F2183DD-67C7-486C-8E08-7915D64D0A59}" dt="2021-11-15T04:15:11.090" v="101"/>
          <ac:spMkLst>
            <pc:docMk/>
            <pc:sldMk cId="1585664741" sldId="305"/>
            <ac:spMk id="40" creationId="{94098964-80CA-4841-8ADE-2D5D84ECA1D4}"/>
          </ac:spMkLst>
        </pc:spChg>
        <pc:grpChg chg="add mod">
          <ac:chgData name="Manish Sharma" userId="b799adb9ba789c8f" providerId="LiveId" clId="{8F2183DD-67C7-486C-8E08-7915D64D0A59}" dt="2021-11-15T04:04:05.302" v="26"/>
          <ac:grpSpMkLst>
            <pc:docMk/>
            <pc:sldMk cId="1585664741" sldId="305"/>
            <ac:grpSpMk id="7" creationId="{7E6FF916-2C87-43EC-BA15-0FA3DA13D624}"/>
          </ac:grpSpMkLst>
        </pc:grpChg>
        <pc:grpChg chg="add mod">
          <ac:chgData name="Manish Sharma" userId="b799adb9ba789c8f" providerId="LiveId" clId="{8F2183DD-67C7-486C-8E08-7915D64D0A59}" dt="2021-11-15T04:04:05.302" v="26"/>
          <ac:grpSpMkLst>
            <pc:docMk/>
            <pc:sldMk cId="1585664741" sldId="305"/>
            <ac:grpSpMk id="10" creationId="{1BC052F7-8F08-4B21-B569-E79E32CE9514}"/>
          </ac:grpSpMkLst>
        </pc:grpChg>
        <pc:grpChg chg="add mod">
          <ac:chgData name="Manish Sharma" userId="b799adb9ba789c8f" providerId="LiveId" clId="{8F2183DD-67C7-486C-8E08-7915D64D0A59}" dt="2021-11-15T04:04:05.302" v="26"/>
          <ac:grpSpMkLst>
            <pc:docMk/>
            <pc:sldMk cId="1585664741" sldId="305"/>
            <ac:grpSpMk id="13" creationId="{7AC20615-2A64-4FE7-A098-4B1051F028F0}"/>
          </ac:grpSpMkLst>
        </pc:grpChg>
        <pc:cxnChg chg="add mod">
          <ac:chgData name="Manish Sharma" userId="b799adb9ba789c8f" providerId="LiveId" clId="{8F2183DD-67C7-486C-8E08-7915D64D0A59}" dt="2021-11-15T04:04:05.302" v="26"/>
          <ac:cxnSpMkLst>
            <pc:docMk/>
            <pc:sldMk cId="1585664741" sldId="305"/>
            <ac:cxnSpMk id="16" creationId="{D1EA1E82-6332-4E38-A72A-493C0F999876}"/>
          </ac:cxnSpMkLst>
        </pc:cxnChg>
        <pc:cxnChg chg="add mod">
          <ac:chgData name="Manish Sharma" userId="b799adb9ba789c8f" providerId="LiveId" clId="{8F2183DD-67C7-486C-8E08-7915D64D0A59}" dt="2021-11-15T04:04:13.718" v="27"/>
          <ac:cxnSpMkLst>
            <pc:docMk/>
            <pc:sldMk cId="1585664741" sldId="305"/>
            <ac:cxnSpMk id="17" creationId="{937A5B80-C719-4471-BAE3-7E7579645ADD}"/>
          </ac:cxnSpMkLst>
        </pc:cxnChg>
        <pc:cxnChg chg="add mod">
          <ac:chgData name="Manish Sharma" userId="b799adb9ba789c8f" providerId="LiveId" clId="{8F2183DD-67C7-486C-8E08-7915D64D0A59}" dt="2021-11-15T04:04:13.718" v="27"/>
          <ac:cxnSpMkLst>
            <pc:docMk/>
            <pc:sldMk cId="1585664741" sldId="305"/>
            <ac:cxnSpMk id="20" creationId="{FFFBF215-9A88-4360-9C63-21816C428489}"/>
          </ac:cxnSpMkLst>
        </pc:cxnChg>
        <pc:cxnChg chg="add mod">
          <ac:chgData name="Manish Sharma" userId="b799adb9ba789c8f" providerId="LiveId" clId="{8F2183DD-67C7-486C-8E08-7915D64D0A59}" dt="2021-11-15T04:04:41.382" v="29"/>
          <ac:cxnSpMkLst>
            <pc:docMk/>
            <pc:sldMk cId="1585664741" sldId="305"/>
            <ac:cxnSpMk id="29" creationId="{EA80D449-831D-413C-ACF5-578B7EC321D0}"/>
          </ac:cxnSpMkLst>
        </pc:cxnChg>
        <pc:cxnChg chg="add mod">
          <ac:chgData name="Manish Sharma" userId="b799adb9ba789c8f" providerId="LiveId" clId="{8F2183DD-67C7-486C-8E08-7915D64D0A59}" dt="2021-11-15T04:04:41.382" v="29"/>
          <ac:cxnSpMkLst>
            <pc:docMk/>
            <pc:sldMk cId="1585664741" sldId="305"/>
            <ac:cxnSpMk id="30" creationId="{BD469C2E-7917-4109-BC54-A0A402E64C44}"/>
          </ac:cxnSpMkLst>
        </pc:cxnChg>
        <pc:cxnChg chg="add mod">
          <ac:chgData name="Manish Sharma" userId="b799adb9ba789c8f" providerId="LiveId" clId="{8F2183DD-67C7-486C-8E08-7915D64D0A59}" dt="2021-11-15T04:04:41.382" v="29"/>
          <ac:cxnSpMkLst>
            <pc:docMk/>
            <pc:sldMk cId="1585664741" sldId="305"/>
            <ac:cxnSpMk id="31" creationId="{04C0B1B6-AC86-49A1-8E32-62987DFA150A}"/>
          </ac:cxnSpMkLst>
        </pc:cxnChg>
        <pc:cxnChg chg="add mod">
          <ac:chgData name="Manish Sharma" userId="b799adb9ba789c8f" providerId="LiveId" clId="{8F2183DD-67C7-486C-8E08-7915D64D0A59}" dt="2021-11-15T04:04:41.382" v="29"/>
          <ac:cxnSpMkLst>
            <pc:docMk/>
            <pc:sldMk cId="1585664741" sldId="305"/>
            <ac:cxnSpMk id="33" creationId="{B9B37E15-4B56-40B9-9D63-EA8A4905463F}"/>
          </ac:cxnSpMkLst>
        </pc:cxnChg>
      </pc:sldChg>
      <pc:sldChg chg="addSp delSp modSp new mod">
        <pc:chgData name="Manish Sharma" userId="b799adb9ba789c8f" providerId="LiveId" clId="{8F2183DD-67C7-486C-8E08-7915D64D0A59}" dt="2021-11-15T04:15:22.407" v="102"/>
        <pc:sldMkLst>
          <pc:docMk/>
          <pc:sldMk cId="2565391392" sldId="306"/>
        </pc:sldMkLst>
        <pc:spChg chg="del">
          <ac:chgData name="Manish Sharma" userId="b799adb9ba789c8f" providerId="LiveId" clId="{8F2183DD-67C7-486C-8E08-7915D64D0A59}" dt="2021-11-15T04:12:58.780" v="97" actId="478"/>
          <ac:spMkLst>
            <pc:docMk/>
            <pc:sldMk cId="2565391392" sldId="306"/>
            <ac:spMk id="2" creationId="{26D5C4C9-ECAC-4369-834A-2C6A18D2A9BB}"/>
          </ac:spMkLst>
        </pc:spChg>
        <pc:spChg chg="del">
          <ac:chgData name="Manish Sharma" userId="b799adb9ba789c8f" providerId="LiveId" clId="{8F2183DD-67C7-486C-8E08-7915D64D0A59}" dt="2021-11-15T04:12:58.780" v="97" actId="478"/>
          <ac:spMkLst>
            <pc:docMk/>
            <pc:sldMk cId="2565391392" sldId="306"/>
            <ac:spMk id="3" creationId="{765BC453-C813-42AF-A110-447CD8BE9D08}"/>
          </ac:spMkLst>
        </pc:spChg>
        <pc:spChg chg="add mod">
          <ac:chgData name="Manish Sharma" userId="b799adb9ba789c8f" providerId="LiveId" clId="{8F2183DD-67C7-486C-8E08-7915D64D0A59}" dt="2021-11-15T04:13:12.516" v="98"/>
          <ac:spMkLst>
            <pc:docMk/>
            <pc:sldMk cId="2565391392" sldId="306"/>
            <ac:spMk id="4" creationId="{29EB337D-9F20-43FD-A2BE-4031552DFD0D}"/>
          </ac:spMkLst>
        </pc:spChg>
        <pc:spChg chg="add mod">
          <ac:chgData name="Manish Sharma" userId="b799adb9ba789c8f" providerId="LiveId" clId="{8F2183DD-67C7-486C-8E08-7915D64D0A59}" dt="2021-11-15T04:13:12.516" v="98"/>
          <ac:spMkLst>
            <pc:docMk/>
            <pc:sldMk cId="2565391392" sldId="306"/>
            <ac:spMk id="5" creationId="{31B79B01-F75C-4A12-9216-7F3FA3695C02}"/>
          </ac:spMkLst>
        </pc:spChg>
        <pc:spChg chg="add mod">
          <ac:chgData name="Manish Sharma" userId="b799adb9ba789c8f" providerId="LiveId" clId="{8F2183DD-67C7-486C-8E08-7915D64D0A59}" dt="2021-11-15T04:13:12.516" v="98"/>
          <ac:spMkLst>
            <pc:docMk/>
            <pc:sldMk cId="2565391392" sldId="306"/>
            <ac:spMk id="6" creationId="{81CDEEC6-D07E-4A71-A084-79C7FAB4A286}"/>
          </ac:spMkLst>
        </pc:spChg>
        <pc:spChg chg="mod">
          <ac:chgData name="Manish Sharma" userId="b799adb9ba789c8f" providerId="LiveId" clId="{8F2183DD-67C7-486C-8E08-7915D64D0A59}" dt="2021-11-15T04:13:12.516" v="98"/>
          <ac:spMkLst>
            <pc:docMk/>
            <pc:sldMk cId="2565391392" sldId="306"/>
            <ac:spMk id="8" creationId="{8BAAF021-8238-4534-8E8E-584C8B7B8957}"/>
          </ac:spMkLst>
        </pc:spChg>
        <pc:spChg chg="mod">
          <ac:chgData name="Manish Sharma" userId="b799adb9ba789c8f" providerId="LiveId" clId="{8F2183DD-67C7-486C-8E08-7915D64D0A59}" dt="2021-11-15T04:13:12.516" v="98"/>
          <ac:spMkLst>
            <pc:docMk/>
            <pc:sldMk cId="2565391392" sldId="306"/>
            <ac:spMk id="9" creationId="{A10C4612-E69A-4006-8C3A-E5A7E3191F64}"/>
          </ac:spMkLst>
        </pc:spChg>
        <pc:spChg chg="mod">
          <ac:chgData name="Manish Sharma" userId="b799adb9ba789c8f" providerId="LiveId" clId="{8F2183DD-67C7-486C-8E08-7915D64D0A59}" dt="2021-11-15T04:13:12.516" v="98"/>
          <ac:spMkLst>
            <pc:docMk/>
            <pc:sldMk cId="2565391392" sldId="306"/>
            <ac:spMk id="11" creationId="{CB0A1D5E-2369-4EAD-A1A4-AE00B07F146B}"/>
          </ac:spMkLst>
        </pc:spChg>
        <pc:spChg chg="mod">
          <ac:chgData name="Manish Sharma" userId="b799adb9ba789c8f" providerId="LiveId" clId="{8F2183DD-67C7-486C-8E08-7915D64D0A59}" dt="2021-11-15T04:13:12.516" v="98"/>
          <ac:spMkLst>
            <pc:docMk/>
            <pc:sldMk cId="2565391392" sldId="306"/>
            <ac:spMk id="12" creationId="{519A7F13-BC1F-41A7-926D-0F1DF5B54884}"/>
          </ac:spMkLst>
        </pc:spChg>
        <pc:spChg chg="mod">
          <ac:chgData name="Manish Sharma" userId="b799adb9ba789c8f" providerId="LiveId" clId="{8F2183DD-67C7-486C-8E08-7915D64D0A59}" dt="2021-11-15T04:13:12.516" v="98"/>
          <ac:spMkLst>
            <pc:docMk/>
            <pc:sldMk cId="2565391392" sldId="306"/>
            <ac:spMk id="14" creationId="{F494F71C-6112-4100-8EDF-5E18FC93406B}"/>
          </ac:spMkLst>
        </pc:spChg>
        <pc:spChg chg="mod">
          <ac:chgData name="Manish Sharma" userId="b799adb9ba789c8f" providerId="LiveId" clId="{8F2183DD-67C7-486C-8E08-7915D64D0A59}" dt="2021-11-15T04:13:12.516" v="98"/>
          <ac:spMkLst>
            <pc:docMk/>
            <pc:sldMk cId="2565391392" sldId="306"/>
            <ac:spMk id="15" creationId="{0758D18A-884A-47F8-AB02-38C2625B84F3}"/>
          </ac:spMkLst>
        </pc:spChg>
        <pc:spChg chg="add mod">
          <ac:chgData name="Manish Sharma" userId="b799adb9ba789c8f" providerId="LiveId" clId="{8F2183DD-67C7-486C-8E08-7915D64D0A59}" dt="2021-11-15T04:13:12.516" v="98"/>
          <ac:spMkLst>
            <pc:docMk/>
            <pc:sldMk cId="2565391392" sldId="306"/>
            <ac:spMk id="18" creationId="{189B8EE2-1525-4D0D-872E-AFBD58C0AE5C}"/>
          </ac:spMkLst>
        </pc:spChg>
        <pc:spChg chg="add mod">
          <ac:chgData name="Manish Sharma" userId="b799adb9ba789c8f" providerId="LiveId" clId="{8F2183DD-67C7-486C-8E08-7915D64D0A59}" dt="2021-11-15T04:13:12.516" v="98"/>
          <ac:spMkLst>
            <pc:docMk/>
            <pc:sldMk cId="2565391392" sldId="306"/>
            <ac:spMk id="19" creationId="{5DF04EA6-8014-4F46-B8DC-DB567E963615}"/>
          </ac:spMkLst>
        </pc:spChg>
        <pc:spChg chg="add mod">
          <ac:chgData name="Manish Sharma" userId="b799adb9ba789c8f" providerId="LiveId" clId="{8F2183DD-67C7-486C-8E08-7915D64D0A59}" dt="2021-11-15T04:13:12.516" v="98"/>
          <ac:spMkLst>
            <pc:docMk/>
            <pc:sldMk cId="2565391392" sldId="306"/>
            <ac:spMk id="21" creationId="{82EF1E94-4B85-4EFB-9FF2-F93B5BFCE377}"/>
          </ac:spMkLst>
        </pc:spChg>
        <pc:spChg chg="add mod">
          <ac:chgData name="Manish Sharma" userId="b799adb9ba789c8f" providerId="LiveId" clId="{8F2183DD-67C7-486C-8E08-7915D64D0A59}" dt="2021-11-15T04:13:12.516" v="98"/>
          <ac:spMkLst>
            <pc:docMk/>
            <pc:sldMk cId="2565391392" sldId="306"/>
            <ac:spMk id="22" creationId="{BFC341F1-997F-44DD-B945-043923404ABE}"/>
          </ac:spMkLst>
        </pc:spChg>
        <pc:spChg chg="add mod">
          <ac:chgData name="Manish Sharma" userId="b799adb9ba789c8f" providerId="LiveId" clId="{8F2183DD-67C7-486C-8E08-7915D64D0A59}" dt="2021-11-15T04:13:12.516" v="98"/>
          <ac:spMkLst>
            <pc:docMk/>
            <pc:sldMk cId="2565391392" sldId="306"/>
            <ac:spMk id="23" creationId="{62380069-9EA8-4277-B4F0-61D0841C6FEB}"/>
          </ac:spMkLst>
        </pc:spChg>
        <pc:spChg chg="add mod">
          <ac:chgData name="Manish Sharma" userId="b799adb9ba789c8f" providerId="LiveId" clId="{8F2183DD-67C7-486C-8E08-7915D64D0A59}" dt="2021-11-15T04:13:12.516" v="98"/>
          <ac:spMkLst>
            <pc:docMk/>
            <pc:sldMk cId="2565391392" sldId="306"/>
            <ac:spMk id="24" creationId="{7388C867-205F-4E1B-86D7-B83C4BC9D563}"/>
          </ac:spMkLst>
        </pc:spChg>
        <pc:spChg chg="add mod">
          <ac:chgData name="Manish Sharma" userId="b799adb9ba789c8f" providerId="LiveId" clId="{8F2183DD-67C7-486C-8E08-7915D64D0A59}" dt="2021-11-15T04:13:12.516" v="98"/>
          <ac:spMkLst>
            <pc:docMk/>
            <pc:sldMk cId="2565391392" sldId="306"/>
            <ac:spMk id="25" creationId="{B480CBF0-D13F-43D3-AFB5-EB6A85CE01CA}"/>
          </ac:spMkLst>
        </pc:spChg>
        <pc:spChg chg="add mod">
          <ac:chgData name="Manish Sharma" userId="b799adb9ba789c8f" providerId="LiveId" clId="{8F2183DD-67C7-486C-8E08-7915D64D0A59}" dt="2021-11-15T04:13:12.516" v="98"/>
          <ac:spMkLst>
            <pc:docMk/>
            <pc:sldMk cId="2565391392" sldId="306"/>
            <ac:spMk id="26" creationId="{8A40AA72-EECE-4FF0-9D49-A67EE9A2268D}"/>
          </ac:spMkLst>
        </pc:spChg>
        <pc:spChg chg="add mod">
          <ac:chgData name="Manish Sharma" userId="b799adb9ba789c8f" providerId="LiveId" clId="{8F2183DD-67C7-486C-8E08-7915D64D0A59}" dt="2021-11-15T04:13:12.516" v="98"/>
          <ac:spMkLst>
            <pc:docMk/>
            <pc:sldMk cId="2565391392" sldId="306"/>
            <ac:spMk id="27" creationId="{5B9938C4-C0F6-4F02-87E6-794FF72F2CFF}"/>
          </ac:spMkLst>
        </pc:spChg>
        <pc:spChg chg="add mod">
          <ac:chgData name="Manish Sharma" userId="b799adb9ba789c8f" providerId="LiveId" clId="{8F2183DD-67C7-486C-8E08-7915D64D0A59}" dt="2021-11-15T04:13:12.516" v="98"/>
          <ac:spMkLst>
            <pc:docMk/>
            <pc:sldMk cId="2565391392" sldId="306"/>
            <ac:spMk id="28" creationId="{680D04C4-59C9-4678-A9CC-FD3C21B4ECAD}"/>
          </ac:spMkLst>
        </pc:spChg>
        <pc:spChg chg="add mod">
          <ac:chgData name="Manish Sharma" userId="b799adb9ba789c8f" providerId="LiveId" clId="{8F2183DD-67C7-486C-8E08-7915D64D0A59}" dt="2021-11-15T04:13:12.516" v="98"/>
          <ac:spMkLst>
            <pc:docMk/>
            <pc:sldMk cId="2565391392" sldId="306"/>
            <ac:spMk id="29" creationId="{272B634F-C126-4F4E-98CF-C08CF3151BED}"/>
          </ac:spMkLst>
        </pc:spChg>
        <pc:spChg chg="add mod">
          <ac:chgData name="Manish Sharma" userId="b799adb9ba789c8f" providerId="LiveId" clId="{8F2183DD-67C7-486C-8E08-7915D64D0A59}" dt="2021-11-15T04:13:12.516" v="98"/>
          <ac:spMkLst>
            <pc:docMk/>
            <pc:sldMk cId="2565391392" sldId="306"/>
            <ac:spMk id="30" creationId="{661CAFC6-F61D-43E2-A166-D96433C9F208}"/>
          </ac:spMkLst>
        </pc:spChg>
        <pc:spChg chg="add mod">
          <ac:chgData name="Manish Sharma" userId="b799adb9ba789c8f" providerId="LiveId" clId="{8F2183DD-67C7-486C-8E08-7915D64D0A59}" dt="2021-11-15T04:13:29.171" v="99"/>
          <ac:spMkLst>
            <pc:docMk/>
            <pc:sldMk cId="2565391392" sldId="306"/>
            <ac:spMk id="31" creationId="{5D854A74-E95D-4AFB-94F8-B2119DF10F29}"/>
          </ac:spMkLst>
        </pc:spChg>
        <pc:spChg chg="add mod">
          <ac:chgData name="Manish Sharma" userId="b799adb9ba789c8f" providerId="LiveId" clId="{8F2183DD-67C7-486C-8E08-7915D64D0A59}" dt="2021-11-15T04:13:29.171" v="99"/>
          <ac:spMkLst>
            <pc:docMk/>
            <pc:sldMk cId="2565391392" sldId="306"/>
            <ac:spMk id="34" creationId="{BD1A2BF8-CFE8-4B75-8CB9-C3BBDE2C4A04}"/>
          </ac:spMkLst>
        </pc:spChg>
        <pc:spChg chg="add mod">
          <ac:chgData name="Manish Sharma" userId="b799adb9ba789c8f" providerId="LiveId" clId="{8F2183DD-67C7-486C-8E08-7915D64D0A59}" dt="2021-11-15T04:13:29.171" v="99"/>
          <ac:spMkLst>
            <pc:docMk/>
            <pc:sldMk cId="2565391392" sldId="306"/>
            <ac:spMk id="35" creationId="{9A54E866-D56D-400B-A000-CB978DF60C55}"/>
          </ac:spMkLst>
        </pc:spChg>
        <pc:spChg chg="mod">
          <ac:chgData name="Manish Sharma" userId="b799adb9ba789c8f" providerId="LiveId" clId="{8F2183DD-67C7-486C-8E08-7915D64D0A59}" dt="2021-11-15T04:13:50.761" v="100"/>
          <ac:spMkLst>
            <pc:docMk/>
            <pc:sldMk cId="2565391392" sldId="306"/>
            <ac:spMk id="37" creationId="{5F8B8C51-D042-4C4A-8BAF-027613D04260}"/>
          </ac:spMkLst>
        </pc:spChg>
        <pc:spChg chg="mod">
          <ac:chgData name="Manish Sharma" userId="b799adb9ba789c8f" providerId="LiveId" clId="{8F2183DD-67C7-486C-8E08-7915D64D0A59}" dt="2021-11-15T04:13:50.761" v="100"/>
          <ac:spMkLst>
            <pc:docMk/>
            <pc:sldMk cId="2565391392" sldId="306"/>
            <ac:spMk id="38" creationId="{CAE70EEF-36D8-423A-A868-666F4B40FE44}"/>
          </ac:spMkLst>
        </pc:spChg>
        <pc:spChg chg="mod">
          <ac:chgData name="Manish Sharma" userId="b799adb9ba789c8f" providerId="LiveId" clId="{8F2183DD-67C7-486C-8E08-7915D64D0A59}" dt="2021-11-15T04:13:50.761" v="100"/>
          <ac:spMkLst>
            <pc:docMk/>
            <pc:sldMk cId="2565391392" sldId="306"/>
            <ac:spMk id="39" creationId="{C5CA86E3-F358-4EBB-B113-40641E3E8E45}"/>
          </ac:spMkLst>
        </pc:spChg>
        <pc:spChg chg="mod">
          <ac:chgData name="Manish Sharma" userId="b799adb9ba789c8f" providerId="LiveId" clId="{8F2183DD-67C7-486C-8E08-7915D64D0A59}" dt="2021-11-15T04:13:50.761" v="100"/>
          <ac:spMkLst>
            <pc:docMk/>
            <pc:sldMk cId="2565391392" sldId="306"/>
            <ac:spMk id="41" creationId="{525B627E-47D3-44D9-B250-326499FF1A7B}"/>
          </ac:spMkLst>
        </pc:spChg>
        <pc:spChg chg="mod">
          <ac:chgData name="Manish Sharma" userId="b799adb9ba789c8f" providerId="LiveId" clId="{8F2183DD-67C7-486C-8E08-7915D64D0A59}" dt="2021-11-15T04:13:50.761" v="100"/>
          <ac:spMkLst>
            <pc:docMk/>
            <pc:sldMk cId="2565391392" sldId="306"/>
            <ac:spMk id="42" creationId="{0B722C45-6319-4956-928B-7E5A7F42490D}"/>
          </ac:spMkLst>
        </pc:spChg>
        <pc:spChg chg="mod">
          <ac:chgData name="Manish Sharma" userId="b799adb9ba789c8f" providerId="LiveId" clId="{8F2183DD-67C7-486C-8E08-7915D64D0A59}" dt="2021-11-15T04:13:50.761" v="100"/>
          <ac:spMkLst>
            <pc:docMk/>
            <pc:sldMk cId="2565391392" sldId="306"/>
            <ac:spMk id="43" creationId="{30EBBA38-1C3D-47C1-99DA-2A40AB62B627}"/>
          </ac:spMkLst>
        </pc:spChg>
        <pc:spChg chg="mod">
          <ac:chgData name="Manish Sharma" userId="b799adb9ba789c8f" providerId="LiveId" clId="{8F2183DD-67C7-486C-8E08-7915D64D0A59}" dt="2021-11-15T04:13:50.761" v="100"/>
          <ac:spMkLst>
            <pc:docMk/>
            <pc:sldMk cId="2565391392" sldId="306"/>
            <ac:spMk id="45" creationId="{695E9F65-EDF0-4B02-8631-714F4FB8553D}"/>
          </ac:spMkLst>
        </pc:spChg>
        <pc:spChg chg="mod">
          <ac:chgData name="Manish Sharma" userId="b799adb9ba789c8f" providerId="LiveId" clId="{8F2183DD-67C7-486C-8E08-7915D64D0A59}" dt="2021-11-15T04:13:50.761" v="100"/>
          <ac:spMkLst>
            <pc:docMk/>
            <pc:sldMk cId="2565391392" sldId="306"/>
            <ac:spMk id="46" creationId="{080BBE3D-DBF0-4CD2-ABA1-A96A3B04EE63}"/>
          </ac:spMkLst>
        </pc:spChg>
        <pc:spChg chg="mod">
          <ac:chgData name="Manish Sharma" userId="b799adb9ba789c8f" providerId="LiveId" clId="{8F2183DD-67C7-486C-8E08-7915D64D0A59}" dt="2021-11-15T04:13:50.761" v="100"/>
          <ac:spMkLst>
            <pc:docMk/>
            <pc:sldMk cId="2565391392" sldId="306"/>
            <ac:spMk id="47" creationId="{39741B32-40B9-4E33-9A58-2B70F7C9F661}"/>
          </ac:spMkLst>
        </pc:spChg>
        <pc:spChg chg="add mod">
          <ac:chgData name="Manish Sharma" userId="b799adb9ba789c8f" providerId="LiveId" clId="{8F2183DD-67C7-486C-8E08-7915D64D0A59}" dt="2021-11-15T04:15:22.407" v="102"/>
          <ac:spMkLst>
            <pc:docMk/>
            <pc:sldMk cId="2565391392" sldId="306"/>
            <ac:spMk id="51" creationId="{148AFDF5-FFA6-49BB-8810-3DBF2956B02C}"/>
          </ac:spMkLst>
        </pc:spChg>
        <pc:grpChg chg="add mod">
          <ac:chgData name="Manish Sharma" userId="b799adb9ba789c8f" providerId="LiveId" clId="{8F2183DD-67C7-486C-8E08-7915D64D0A59}" dt="2021-11-15T04:13:12.516" v="98"/>
          <ac:grpSpMkLst>
            <pc:docMk/>
            <pc:sldMk cId="2565391392" sldId="306"/>
            <ac:grpSpMk id="7" creationId="{41627269-EA56-4464-845C-FE1094C95D02}"/>
          </ac:grpSpMkLst>
        </pc:grpChg>
        <pc:grpChg chg="add mod">
          <ac:chgData name="Manish Sharma" userId="b799adb9ba789c8f" providerId="LiveId" clId="{8F2183DD-67C7-486C-8E08-7915D64D0A59}" dt="2021-11-15T04:13:12.516" v="98"/>
          <ac:grpSpMkLst>
            <pc:docMk/>
            <pc:sldMk cId="2565391392" sldId="306"/>
            <ac:grpSpMk id="10" creationId="{B6D1E93B-80F6-4B96-81FB-FEE522094F59}"/>
          </ac:grpSpMkLst>
        </pc:grpChg>
        <pc:grpChg chg="add mod">
          <ac:chgData name="Manish Sharma" userId="b799adb9ba789c8f" providerId="LiveId" clId="{8F2183DD-67C7-486C-8E08-7915D64D0A59}" dt="2021-11-15T04:13:12.516" v="98"/>
          <ac:grpSpMkLst>
            <pc:docMk/>
            <pc:sldMk cId="2565391392" sldId="306"/>
            <ac:grpSpMk id="13" creationId="{E3FFD5EF-ADDC-4710-A16E-3476F5FA66EB}"/>
          </ac:grpSpMkLst>
        </pc:grpChg>
        <pc:grpChg chg="add mod">
          <ac:chgData name="Manish Sharma" userId="b799adb9ba789c8f" providerId="LiveId" clId="{8F2183DD-67C7-486C-8E08-7915D64D0A59}" dt="2021-11-15T04:13:50.761" v="100"/>
          <ac:grpSpMkLst>
            <pc:docMk/>
            <pc:sldMk cId="2565391392" sldId="306"/>
            <ac:grpSpMk id="36" creationId="{4D4243E6-8FE0-4C11-BA0F-4F3BFCECBE30}"/>
          </ac:grpSpMkLst>
        </pc:grpChg>
        <pc:grpChg chg="add mod">
          <ac:chgData name="Manish Sharma" userId="b799adb9ba789c8f" providerId="LiveId" clId="{8F2183DD-67C7-486C-8E08-7915D64D0A59}" dt="2021-11-15T04:13:50.761" v="100"/>
          <ac:grpSpMkLst>
            <pc:docMk/>
            <pc:sldMk cId="2565391392" sldId="306"/>
            <ac:grpSpMk id="40" creationId="{EFD01990-155F-4D3A-A12F-CA3397E06874}"/>
          </ac:grpSpMkLst>
        </pc:grpChg>
        <pc:grpChg chg="add mod">
          <ac:chgData name="Manish Sharma" userId="b799adb9ba789c8f" providerId="LiveId" clId="{8F2183DD-67C7-486C-8E08-7915D64D0A59}" dt="2021-11-15T04:13:50.761" v="100"/>
          <ac:grpSpMkLst>
            <pc:docMk/>
            <pc:sldMk cId="2565391392" sldId="306"/>
            <ac:grpSpMk id="44" creationId="{0E9A9E71-37D7-4C20-A7B9-2B65CB26FCAE}"/>
          </ac:grpSpMkLst>
        </pc:grpChg>
        <pc:cxnChg chg="add mod">
          <ac:chgData name="Manish Sharma" userId="b799adb9ba789c8f" providerId="LiveId" clId="{8F2183DD-67C7-486C-8E08-7915D64D0A59}" dt="2021-11-15T04:13:12.516" v="98"/>
          <ac:cxnSpMkLst>
            <pc:docMk/>
            <pc:sldMk cId="2565391392" sldId="306"/>
            <ac:cxnSpMk id="16" creationId="{B4057E4B-D63A-4208-AEAB-A4799D9CA54E}"/>
          </ac:cxnSpMkLst>
        </pc:cxnChg>
        <pc:cxnChg chg="add mod">
          <ac:chgData name="Manish Sharma" userId="b799adb9ba789c8f" providerId="LiveId" clId="{8F2183DD-67C7-486C-8E08-7915D64D0A59}" dt="2021-11-15T04:13:12.516" v="98"/>
          <ac:cxnSpMkLst>
            <pc:docMk/>
            <pc:sldMk cId="2565391392" sldId="306"/>
            <ac:cxnSpMk id="17" creationId="{0CFF9C58-A402-42F3-A50C-B58DBBDF40C6}"/>
          </ac:cxnSpMkLst>
        </pc:cxnChg>
        <pc:cxnChg chg="add mod">
          <ac:chgData name="Manish Sharma" userId="b799adb9ba789c8f" providerId="LiveId" clId="{8F2183DD-67C7-486C-8E08-7915D64D0A59}" dt="2021-11-15T04:13:12.516" v="98"/>
          <ac:cxnSpMkLst>
            <pc:docMk/>
            <pc:sldMk cId="2565391392" sldId="306"/>
            <ac:cxnSpMk id="20" creationId="{85A3644D-EA63-4B38-A99D-6FD4B28A9115}"/>
          </ac:cxnSpMkLst>
        </pc:cxnChg>
        <pc:cxnChg chg="add mod">
          <ac:chgData name="Manish Sharma" userId="b799adb9ba789c8f" providerId="LiveId" clId="{8F2183DD-67C7-486C-8E08-7915D64D0A59}" dt="2021-11-15T04:13:29.171" v="99"/>
          <ac:cxnSpMkLst>
            <pc:docMk/>
            <pc:sldMk cId="2565391392" sldId="306"/>
            <ac:cxnSpMk id="32" creationId="{0BDC4226-7CBF-4304-8D62-A2933611D051}"/>
          </ac:cxnSpMkLst>
        </pc:cxnChg>
        <pc:cxnChg chg="add mod">
          <ac:chgData name="Manish Sharma" userId="b799adb9ba789c8f" providerId="LiveId" clId="{8F2183DD-67C7-486C-8E08-7915D64D0A59}" dt="2021-11-15T04:13:29.171" v="99"/>
          <ac:cxnSpMkLst>
            <pc:docMk/>
            <pc:sldMk cId="2565391392" sldId="306"/>
            <ac:cxnSpMk id="33" creationId="{32BC2495-E8D1-4937-8148-B483B515B1D1}"/>
          </ac:cxnSpMkLst>
        </pc:cxnChg>
        <pc:cxnChg chg="add mod">
          <ac:chgData name="Manish Sharma" userId="b799adb9ba789c8f" providerId="LiveId" clId="{8F2183DD-67C7-486C-8E08-7915D64D0A59}" dt="2021-11-15T04:13:50.761" v="100"/>
          <ac:cxnSpMkLst>
            <pc:docMk/>
            <pc:sldMk cId="2565391392" sldId="306"/>
            <ac:cxnSpMk id="48" creationId="{0754FE80-7CA4-4320-BCBA-683330961E90}"/>
          </ac:cxnSpMkLst>
        </pc:cxnChg>
        <pc:cxnChg chg="add mod">
          <ac:chgData name="Manish Sharma" userId="b799adb9ba789c8f" providerId="LiveId" clId="{8F2183DD-67C7-486C-8E08-7915D64D0A59}" dt="2021-11-15T04:13:50.761" v="100"/>
          <ac:cxnSpMkLst>
            <pc:docMk/>
            <pc:sldMk cId="2565391392" sldId="306"/>
            <ac:cxnSpMk id="49" creationId="{8F0402B6-DEF0-40A1-93C0-428195260D51}"/>
          </ac:cxnSpMkLst>
        </pc:cxnChg>
        <pc:cxnChg chg="add mod">
          <ac:chgData name="Manish Sharma" userId="b799adb9ba789c8f" providerId="LiveId" clId="{8F2183DD-67C7-486C-8E08-7915D64D0A59}" dt="2021-11-15T04:13:50.761" v="100"/>
          <ac:cxnSpMkLst>
            <pc:docMk/>
            <pc:sldMk cId="2565391392" sldId="306"/>
            <ac:cxnSpMk id="50" creationId="{1F3E88AF-80EB-44BE-AF95-38B0721317F0}"/>
          </ac:cxnSpMkLst>
        </pc:cxnChg>
      </pc:sldChg>
      <pc:sldChg chg="modSp new mod">
        <pc:chgData name="Manish Sharma" userId="b799adb9ba789c8f" providerId="LiveId" clId="{8F2183DD-67C7-486C-8E08-7915D64D0A59}" dt="2021-11-15T04:44:10.429" v="277" actId="20577"/>
        <pc:sldMkLst>
          <pc:docMk/>
          <pc:sldMk cId="3827226716" sldId="307"/>
        </pc:sldMkLst>
        <pc:spChg chg="mod">
          <ac:chgData name="Manish Sharma" userId="b799adb9ba789c8f" providerId="LiveId" clId="{8F2183DD-67C7-486C-8E08-7915D64D0A59}" dt="2021-11-15T04:42:50.696" v="120" actId="20577"/>
          <ac:spMkLst>
            <pc:docMk/>
            <pc:sldMk cId="3827226716" sldId="307"/>
            <ac:spMk id="2" creationId="{92776A49-78E1-4503-9D42-669692E8454F}"/>
          </ac:spMkLst>
        </pc:spChg>
        <pc:spChg chg="mod">
          <ac:chgData name="Manish Sharma" userId="b799adb9ba789c8f" providerId="LiveId" clId="{8F2183DD-67C7-486C-8E08-7915D64D0A59}" dt="2021-11-15T04:44:10.429" v="277" actId="20577"/>
          <ac:spMkLst>
            <pc:docMk/>
            <pc:sldMk cId="3827226716" sldId="307"/>
            <ac:spMk id="3" creationId="{3523127F-93CA-412B-B3C2-32AB35402C3B}"/>
          </ac:spMkLst>
        </pc:spChg>
      </pc:sldChg>
      <pc:sldChg chg="addSp delSp modSp new mod">
        <pc:chgData name="Manish Sharma" userId="b799adb9ba789c8f" providerId="LiveId" clId="{8F2183DD-67C7-486C-8E08-7915D64D0A59}" dt="2021-11-15T05:21:08.603" v="455" actId="14100"/>
        <pc:sldMkLst>
          <pc:docMk/>
          <pc:sldMk cId="3964373950" sldId="308"/>
        </pc:sldMkLst>
        <pc:spChg chg="del">
          <ac:chgData name="Manish Sharma" userId="b799adb9ba789c8f" providerId="LiveId" clId="{8F2183DD-67C7-486C-8E08-7915D64D0A59}" dt="2021-11-15T04:49:25.890" v="299" actId="478"/>
          <ac:spMkLst>
            <pc:docMk/>
            <pc:sldMk cId="3964373950" sldId="308"/>
            <ac:spMk id="2" creationId="{336647B5-BF50-4D27-B78A-333682C98451}"/>
          </ac:spMkLst>
        </pc:spChg>
        <pc:spChg chg="del mod">
          <ac:chgData name="Manish Sharma" userId="b799adb9ba789c8f" providerId="LiveId" clId="{8F2183DD-67C7-486C-8E08-7915D64D0A59}" dt="2021-11-15T04:49:25.890" v="299" actId="478"/>
          <ac:spMkLst>
            <pc:docMk/>
            <pc:sldMk cId="3964373950" sldId="308"/>
            <ac:spMk id="3" creationId="{4B09D00D-F815-4C60-9AA4-894D9BB0DC49}"/>
          </ac:spMkLst>
        </pc:spChg>
        <pc:spChg chg="add del mod">
          <ac:chgData name="Manish Sharma" userId="b799adb9ba789c8f" providerId="LiveId" clId="{8F2183DD-67C7-486C-8E08-7915D64D0A59}" dt="2021-11-15T04:49:28.536" v="300" actId="478"/>
          <ac:spMkLst>
            <pc:docMk/>
            <pc:sldMk cId="3964373950" sldId="308"/>
            <ac:spMk id="5" creationId="{FCE4EEB9-244D-4B7B-BC76-DDE4525E67CE}"/>
          </ac:spMkLst>
        </pc:spChg>
        <pc:spChg chg="add mod">
          <ac:chgData name="Manish Sharma" userId="b799adb9ba789c8f" providerId="LiveId" clId="{8F2183DD-67C7-486C-8E08-7915D64D0A59}" dt="2021-11-15T05:15:22.771" v="301"/>
          <ac:spMkLst>
            <pc:docMk/>
            <pc:sldMk cId="3964373950" sldId="308"/>
            <ac:spMk id="6" creationId="{AE655A63-26F9-4D10-BC9B-07BEE1C6A4C6}"/>
          </ac:spMkLst>
        </pc:spChg>
        <pc:spChg chg="add mod">
          <ac:chgData name="Manish Sharma" userId="b799adb9ba789c8f" providerId="LiveId" clId="{8F2183DD-67C7-486C-8E08-7915D64D0A59}" dt="2021-11-15T05:15:50.457" v="302"/>
          <ac:spMkLst>
            <pc:docMk/>
            <pc:sldMk cId="3964373950" sldId="308"/>
            <ac:spMk id="8" creationId="{80FEE7DF-5A8B-4F8B-B39F-CB6A2EDD919A}"/>
          </ac:spMkLst>
        </pc:spChg>
        <pc:spChg chg="add mod">
          <ac:chgData name="Manish Sharma" userId="b799adb9ba789c8f" providerId="LiveId" clId="{8F2183DD-67C7-486C-8E08-7915D64D0A59}" dt="2021-11-15T05:15:50.457" v="302"/>
          <ac:spMkLst>
            <pc:docMk/>
            <pc:sldMk cId="3964373950" sldId="308"/>
            <ac:spMk id="9" creationId="{1AB2C634-913A-4F72-BB6E-4F9A51200CBA}"/>
          </ac:spMkLst>
        </pc:spChg>
        <pc:spChg chg="add mod">
          <ac:chgData name="Manish Sharma" userId="b799adb9ba789c8f" providerId="LiveId" clId="{8F2183DD-67C7-486C-8E08-7915D64D0A59}" dt="2021-11-15T05:16:49.174" v="303"/>
          <ac:spMkLst>
            <pc:docMk/>
            <pc:sldMk cId="3964373950" sldId="308"/>
            <ac:spMk id="11" creationId="{D459CF1A-33AB-4664-BBDD-37D492268364}"/>
          </ac:spMkLst>
        </pc:spChg>
        <pc:spChg chg="add mod">
          <ac:chgData name="Manish Sharma" userId="b799adb9ba789c8f" providerId="LiveId" clId="{8F2183DD-67C7-486C-8E08-7915D64D0A59}" dt="2021-11-15T05:16:57.767" v="304"/>
          <ac:spMkLst>
            <pc:docMk/>
            <pc:sldMk cId="3964373950" sldId="308"/>
            <ac:spMk id="12" creationId="{D5B8D7E5-47D3-484B-98BE-39C84BCE3A9C}"/>
          </ac:spMkLst>
        </pc:spChg>
        <pc:spChg chg="add mod">
          <ac:chgData name="Manish Sharma" userId="b799adb9ba789c8f" providerId="LiveId" clId="{8F2183DD-67C7-486C-8E08-7915D64D0A59}" dt="2021-11-15T05:17:15.715" v="305"/>
          <ac:spMkLst>
            <pc:docMk/>
            <pc:sldMk cId="3964373950" sldId="308"/>
            <ac:spMk id="14" creationId="{B7E75155-07FB-426E-8EE6-24821156BC10}"/>
          </ac:spMkLst>
        </pc:spChg>
        <pc:spChg chg="add mod">
          <ac:chgData name="Manish Sharma" userId="b799adb9ba789c8f" providerId="LiveId" clId="{8F2183DD-67C7-486C-8E08-7915D64D0A59}" dt="2021-11-15T05:17:15.715" v="305"/>
          <ac:spMkLst>
            <pc:docMk/>
            <pc:sldMk cId="3964373950" sldId="308"/>
            <ac:spMk id="15" creationId="{A672C5B8-5C1B-4543-BF4A-6D35A4CA9E6A}"/>
          </ac:spMkLst>
        </pc:spChg>
        <pc:spChg chg="add mod">
          <ac:chgData name="Manish Sharma" userId="b799adb9ba789c8f" providerId="LiveId" clId="{8F2183DD-67C7-486C-8E08-7915D64D0A59}" dt="2021-11-15T05:17:26.904" v="306"/>
          <ac:spMkLst>
            <pc:docMk/>
            <pc:sldMk cId="3964373950" sldId="308"/>
            <ac:spMk id="16" creationId="{26E5D44C-7CEC-40A0-9CD8-C8F1306D9D29}"/>
          </ac:spMkLst>
        </pc:spChg>
        <pc:spChg chg="add mod">
          <ac:chgData name="Manish Sharma" userId="b799adb9ba789c8f" providerId="LiveId" clId="{8F2183DD-67C7-486C-8E08-7915D64D0A59}" dt="2021-11-15T05:17:26.904" v="306"/>
          <ac:spMkLst>
            <pc:docMk/>
            <pc:sldMk cId="3964373950" sldId="308"/>
            <ac:spMk id="18" creationId="{A8B42D66-08F2-46A9-85F9-8335C2F1AB2A}"/>
          </ac:spMkLst>
        </pc:spChg>
        <pc:spChg chg="add mod">
          <ac:chgData name="Manish Sharma" userId="b799adb9ba789c8f" providerId="LiveId" clId="{8F2183DD-67C7-486C-8E08-7915D64D0A59}" dt="2021-11-15T05:17:35.365" v="307"/>
          <ac:spMkLst>
            <pc:docMk/>
            <pc:sldMk cId="3964373950" sldId="308"/>
            <ac:spMk id="19" creationId="{6ED49106-045A-47D6-8265-20FE1247D3ED}"/>
          </ac:spMkLst>
        </pc:spChg>
        <pc:spChg chg="add mod">
          <ac:chgData name="Manish Sharma" userId="b799adb9ba789c8f" providerId="LiveId" clId="{8F2183DD-67C7-486C-8E08-7915D64D0A59}" dt="2021-11-15T05:17:50.995" v="308"/>
          <ac:spMkLst>
            <pc:docMk/>
            <pc:sldMk cId="3964373950" sldId="308"/>
            <ac:spMk id="22" creationId="{87D9A11E-0A3C-4B36-987E-1C5984B4D945}"/>
          </ac:spMkLst>
        </pc:spChg>
        <pc:spChg chg="add mod">
          <ac:chgData name="Manish Sharma" userId="b799adb9ba789c8f" providerId="LiveId" clId="{8F2183DD-67C7-486C-8E08-7915D64D0A59}" dt="2021-11-15T05:18:17.549" v="309"/>
          <ac:spMkLst>
            <pc:docMk/>
            <pc:sldMk cId="3964373950" sldId="308"/>
            <ac:spMk id="24" creationId="{7AB72D11-E908-4C89-A1F2-35872F6AF3A8}"/>
          </ac:spMkLst>
        </pc:spChg>
        <pc:spChg chg="add mod">
          <ac:chgData name="Manish Sharma" userId="b799adb9ba789c8f" providerId="LiveId" clId="{8F2183DD-67C7-486C-8E08-7915D64D0A59}" dt="2021-11-15T05:18:17.549" v="309"/>
          <ac:spMkLst>
            <pc:docMk/>
            <pc:sldMk cId="3964373950" sldId="308"/>
            <ac:spMk id="25" creationId="{A9796DB1-672D-454E-95CD-4D88EB64D3B9}"/>
          </ac:spMkLst>
        </pc:spChg>
        <pc:spChg chg="add mod">
          <ac:chgData name="Manish Sharma" userId="b799adb9ba789c8f" providerId="LiveId" clId="{8F2183DD-67C7-486C-8E08-7915D64D0A59}" dt="2021-11-15T05:18:29.168" v="310"/>
          <ac:spMkLst>
            <pc:docMk/>
            <pc:sldMk cId="3964373950" sldId="308"/>
            <ac:spMk id="27" creationId="{28052E5A-D340-4FBD-9A52-CABD6DE3BED2}"/>
          </ac:spMkLst>
        </pc:spChg>
        <pc:spChg chg="add mod">
          <ac:chgData name="Manish Sharma" userId="b799adb9ba789c8f" providerId="LiveId" clId="{8F2183DD-67C7-486C-8E08-7915D64D0A59}" dt="2021-11-15T05:18:29.168" v="310"/>
          <ac:spMkLst>
            <pc:docMk/>
            <pc:sldMk cId="3964373950" sldId="308"/>
            <ac:spMk id="28" creationId="{D9264DBC-36E5-42FF-ABD6-B4CFD7C53A07}"/>
          </ac:spMkLst>
        </pc:spChg>
        <pc:spChg chg="add mod">
          <ac:chgData name="Manish Sharma" userId="b799adb9ba789c8f" providerId="LiveId" clId="{8F2183DD-67C7-486C-8E08-7915D64D0A59}" dt="2021-11-15T05:18:54.538" v="311"/>
          <ac:spMkLst>
            <pc:docMk/>
            <pc:sldMk cId="3964373950" sldId="308"/>
            <ac:spMk id="29" creationId="{E8DBE7B2-1900-4FE4-B865-6B397C7BA1E5}"/>
          </ac:spMkLst>
        </pc:spChg>
        <pc:spChg chg="add mod">
          <ac:chgData name="Manish Sharma" userId="b799adb9ba789c8f" providerId="LiveId" clId="{8F2183DD-67C7-486C-8E08-7915D64D0A59}" dt="2021-11-15T05:21:02.964" v="453" actId="208"/>
          <ac:spMkLst>
            <pc:docMk/>
            <pc:sldMk cId="3964373950" sldId="308"/>
            <ac:spMk id="31" creationId="{053FA712-5759-4DAB-9A17-684EBDF663E6}"/>
          </ac:spMkLst>
        </pc:spChg>
        <pc:spChg chg="add mod">
          <ac:chgData name="Manish Sharma" userId="b799adb9ba789c8f" providerId="LiveId" clId="{8F2183DD-67C7-486C-8E08-7915D64D0A59}" dt="2021-11-15T05:21:08.603" v="455" actId="14100"/>
          <ac:spMkLst>
            <pc:docMk/>
            <pc:sldMk cId="3964373950" sldId="308"/>
            <ac:spMk id="32" creationId="{C5A1BE56-4EB9-4FB2-BF72-E080CC4F6E38}"/>
          </ac:spMkLst>
        </pc:spChg>
        <pc:cxnChg chg="add mod">
          <ac:chgData name="Manish Sharma" userId="b799adb9ba789c8f" providerId="LiveId" clId="{8F2183DD-67C7-486C-8E08-7915D64D0A59}" dt="2021-11-15T05:15:50.457" v="302"/>
          <ac:cxnSpMkLst>
            <pc:docMk/>
            <pc:sldMk cId="3964373950" sldId="308"/>
            <ac:cxnSpMk id="7" creationId="{D235230B-8335-4FC0-9A79-A67A399E0512}"/>
          </ac:cxnSpMkLst>
        </pc:cxnChg>
        <pc:cxnChg chg="add mod">
          <ac:chgData name="Manish Sharma" userId="b799adb9ba789c8f" providerId="LiveId" clId="{8F2183DD-67C7-486C-8E08-7915D64D0A59}" dt="2021-11-15T05:16:49.174" v="303"/>
          <ac:cxnSpMkLst>
            <pc:docMk/>
            <pc:sldMk cId="3964373950" sldId="308"/>
            <ac:cxnSpMk id="10" creationId="{1C3BFF56-062D-48C7-9924-C472E2EC0050}"/>
          </ac:cxnSpMkLst>
        </pc:cxnChg>
        <pc:cxnChg chg="add mod">
          <ac:chgData name="Manish Sharma" userId="b799adb9ba789c8f" providerId="LiveId" clId="{8F2183DD-67C7-486C-8E08-7915D64D0A59}" dt="2021-11-15T05:17:15.715" v="305"/>
          <ac:cxnSpMkLst>
            <pc:docMk/>
            <pc:sldMk cId="3964373950" sldId="308"/>
            <ac:cxnSpMk id="13" creationId="{954F066C-F3F6-4CAB-957B-FDFEB185A926}"/>
          </ac:cxnSpMkLst>
        </pc:cxnChg>
        <pc:cxnChg chg="add mod">
          <ac:chgData name="Manish Sharma" userId="b799adb9ba789c8f" providerId="LiveId" clId="{8F2183DD-67C7-486C-8E08-7915D64D0A59}" dt="2021-11-15T05:17:26.904" v="306"/>
          <ac:cxnSpMkLst>
            <pc:docMk/>
            <pc:sldMk cId="3964373950" sldId="308"/>
            <ac:cxnSpMk id="17" creationId="{05304965-3725-4C62-9061-6DFC3ADD6268}"/>
          </ac:cxnSpMkLst>
        </pc:cxnChg>
        <pc:cxnChg chg="add mod">
          <ac:chgData name="Manish Sharma" userId="b799adb9ba789c8f" providerId="LiveId" clId="{8F2183DD-67C7-486C-8E08-7915D64D0A59}" dt="2021-11-15T05:17:35.365" v="307"/>
          <ac:cxnSpMkLst>
            <pc:docMk/>
            <pc:sldMk cId="3964373950" sldId="308"/>
            <ac:cxnSpMk id="20" creationId="{71918B56-81D4-452A-94EA-D78ED433D341}"/>
          </ac:cxnSpMkLst>
        </pc:cxnChg>
        <pc:cxnChg chg="add mod">
          <ac:chgData name="Manish Sharma" userId="b799adb9ba789c8f" providerId="LiveId" clId="{8F2183DD-67C7-486C-8E08-7915D64D0A59}" dt="2021-11-15T05:17:35.365" v="307"/>
          <ac:cxnSpMkLst>
            <pc:docMk/>
            <pc:sldMk cId="3964373950" sldId="308"/>
            <ac:cxnSpMk id="21" creationId="{CE5A532A-236B-4531-8D18-69340FD90546}"/>
          </ac:cxnSpMkLst>
        </pc:cxnChg>
        <pc:cxnChg chg="add mod">
          <ac:chgData name="Manish Sharma" userId="b799adb9ba789c8f" providerId="LiveId" clId="{8F2183DD-67C7-486C-8E08-7915D64D0A59}" dt="2021-11-15T05:18:17.549" v="309"/>
          <ac:cxnSpMkLst>
            <pc:docMk/>
            <pc:sldMk cId="3964373950" sldId="308"/>
            <ac:cxnSpMk id="23" creationId="{764FE74A-1B6D-4CD8-9437-A27D9CE37CD2}"/>
          </ac:cxnSpMkLst>
        </pc:cxnChg>
        <pc:cxnChg chg="add mod">
          <ac:chgData name="Manish Sharma" userId="b799adb9ba789c8f" providerId="LiveId" clId="{8F2183DD-67C7-486C-8E08-7915D64D0A59}" dt="2021-11-15T05:18:29.168" v="310"/>
          <ac:cxnSpMkLst>
            <pc:docMk/>
            <pc:sldMk cId="3964373950" sldId="308"/>
            <ac:cxnSpMk id="26" creationId="{2F82AE20-8F6D-441E-B219-16C877C4A5E1}"/>
          </ac:cxnSpMkLst>
        </pc:cxnChg>
        <pc:cxnChg chg="add mod">
          <ac:chgData name="Manish Sharma" userId="b799adb9ba789c8f" providerId="LiveId" clId="{8F2183DD-67C7-486C-8E08-7915D64D0A59}" dt="2021-11-15T05:18:58.889" v="312"/>
          <ac:cxnSpMkLst>
            <pc:docMk/>
            <pc:sldMk cId="3964373950" sldId="308"/>
            <ac:cxnSpMk id="30" creationId="{401813BC-06B4-4926-98E9-18D9F509B004}"/>
          </ac:cxnSpMkLst>
        </pc:cxnChg>
      </pc:sldChg>
      <pc:sldChg chg="modSp new mod">
        <pc:chgData name="Manish Sharma" userId="b799adb9ba789c8f" providerId="LiveId" clId="{8F2183DD-67C7-486C-8E08-7915D64D0A59}" dt="2021-11-15T05:32:17.262" v="576" actId="20577"/>
        <pc:sldMkLst>
          <pc:docMk/>
          <pc:sldMk cId="600639858" sldId="309"/>
        </pc:sldMkLst>
        <pc:spChg chg="mod">
          <ac:chgData name="Manish Sharma" userId="b799adb9ba789c8f" providerId="LiveId" clId="{8F2183DD-67C7-486C-8E08-7915D64D0A59}" dt="2021-11-15T05:31:02.872" v="483" actId="20577"/>
          <ac:spMkLst>
            <pc:docMk/>
            <pc:sldMk cId="600639858" sldId="309"/>
            <ac:spMk id="2" creationId="{AA88B416-88D0-4A42-A08F-A384F5DC4941}"/>
          </ac:spMkLst>
        </pc:spChg>
        <pc:spChg chg="mod">
          <ac:chgData name="Manish Sharma" userId="b799adb9ba789c8f" providerId="LiveId" clId="{8F2183DD-67C7-486C-8E08-7915D64D0A59}" dt="2021-11-15T05:32:17.262" v="576" actId="20577"/>
          <ac:spMkLst>
            <pc:docMk/>
            <pc:sldMk cId="600639858" sldId="309"/>
            <ac:spMk id="3" creationId="{5C82FE24-47F1-481C-98B1-F7BF1C8F28D5}"/>
          </ac:spMkLst>
        </pc:spChg>
      </pc:sldChg>
      <pc:sldChg chg="modSp new mod">
        <pc:chgData name="Manish Sharma" userId="b799adb9ba789c8f" providerId="LiveId" clId="{8F2183DD-67C7-486C-8E08-7915D64D0A59}" dt="2021-11-15T08:08:36.906" v="746" actId="20577"/>
        <pc:sldMkLst>
          <pc:docMk/>
          <pc:sldMk cId="432641028" sldId="310"/>
        </pc:sldMkLst>
        <pc:spChg chg="mod">
          <ac:chgData name="Manish Sharma" userId="b799adb9ba789c8f" providerId="LiveId" clId="{8F2183DD-67C7-486C-8E08-7915D64D0A59}" dt="2021-11-15T08:06:11.751" v="595" actId="20577"/>
          <ac:spMkLst>
            <pc:docMk/>
            <pc:sldMk cId="432641028" sldId="310"/>
            <ac:spMk id="2" creationId="{9C4F2B53-CDF7-425D-B3D6-81129F22068B}"/>
          </ac:spMkLst>
        </pc:spChg>
        <pc:spChg chg="mod">
          <ac:chgData name="Manish Sharma" userId="b799adb9ba789c8f" providerId="LiveId" clId="{8F2183DD-67C7-486C-8E08-7915D64D0A59}" dt="2021-11-15T08:08:36.906" v="746" actId="20577"/>
          <ac:spMkLst>
            <pc:docMk/>
            <pc:sldMk cId="432641028" sldId="310"/>
            <ac:spMk id="3" creationId="{847E0DDF-E213-41CD-AC9E-3F3719003AC2}"/>
          </ac:spMkLst>
        </pc:spChg>
      </pc:sldChg>
      <pc:sldChg chg="add">
        <pc:chgData name="Manish Sharma" userId="b799adb9ba789c8f" providerId="LiveId" clId="{8F2183DD-67C7-486C-8E08-7915D64D0A59}" dt="2021-11-15T08:21:45.694" v="747"/>
        <pc:sldMkLst>
          <pc:docMk/>
          <pc:sldMk cId="1745736043" sldId="311"/>
        </pc:sldMkLst>
      </pc:sldChg>
      <pc:sldChg chg="add">
        <pc:chgData name="Manish Sharma" userId="b799adb9ba789c8f" providerId="LiveId" clId="{8F2183DD-67C7-486C-8E08-7915D64D0A59}" dt="2021-11-15T09:53:37.718" v="748"/>
        <pc:sldMkLst>
          <pc:docMk/>
          <pc:sldMk cId="3343793836" sldId="312"/>
        </pc:sldMkLst>
      </pc:sldChg>
      <pc:sldChg chg="add">
        <pc:chgData name="Manish Sharma" userId="b799adb9ba789c8f" providerId="LiveId" clId="{8F2183DD-67C7-486C-8E08-7915D64D0A59}" dt="2021-11-15T09:53:37.718" v="748"/>
        <pc:sldMkLst>
          <pc:docMk/>
          <pc:sldMk cId="2896957801" sldId="313"/>
        </pc:sldMkLst>
      </pc:sldChg>
      <pc:sldChg chg="addSp delSp modSp new mod">
        <pc:chgData name="Manish Sharma" userId="b799adb9ba789c8f" providerId="LiveId" clId="{8F2183DD-67C7-486C-8E08-7915D64D0A59}" dt="2021-11-15T11:16:54.499" v="856" actId="1076"/>
        <pc:sldMkLst>
          <pc:docMk/>
          <pc:sldMk cId="1122038852" sldId="314"/>
        </pc:sldMkLst>
        <pc:spChg chg="del">
          <ac:chgData name="Manish Sharma" userId="b799adb9ba789c8f" providerId="LiveId" clId="{8F2183DD-67C7-486C-8E08-7915D64D0A59}" dt="2021-11-15T11:12:30.708" v="750" actId="478"/>
          <ac:spMkLst>
            <pc:docMk/>
            <pc:sldMk cId="1122038852" sldId="314"/>
            <ac:spMk id="2" creationId="{385F565C-F7C7-4D7A-95B5-76EF994954F8}"/>
          </ac:spMkLst>
        </pc:spChg>
        <pc:spChg chg="del">
          <ac:chgData name="Manish Sharma" userId="b799adb9ba789c8f" providerId="LiveId" clId="{8F2183DD-67C7-486C-8E08-7915D64D0A59}" dt="2021-11-15T11:12:30.708" v="750" actId="478"/>
          <ac:spMkLst>
            <pc:docMk/>
            <pc:sldMk cId="1122038852" sldId="314"/>
            <ac:spMk id="3" creationId="{4BCE59CC-A828-4C74-9C2E-65C607D8E7DA}"/>
          </ac:spMkLst>
        </pc:spChg>
        <pc:spChg chg="add mod">
          <ac:chgData name="Manish Sharma" userId="b799adb9ba789c8f" providerId="LiveId" clId="{8F2183DD-67C7-486C-8E08-7915D64D0A59}" dt="2021-11-15T11:12:41.057" v="753" actId="20577"/>
          <ac:spMkLst>
            <pc:docMk/>
            <pc:sldMk cId="1122038852" sldId="314"/>
            <ac:spMk id="4" creationId="{48554FC9-6413-442F-B7B7-B390BA820A5F}"/>
          </ac:spMkLst>
        </pc:spChg>
        <pc:spChg chg="add mod">
          <ac:chgData name="Manish Sharma" userId="b799adb9ba789c8f" providerId="LiveId" clId="{8F2183DD-67C7-486C-8E08-7915D64D0A59}" dt="2021-11-15T11:13:27.500" v="776" actId="20577"/>
          <ac:spMkLst>
            <pc:docMk/>
            <pc:sldMk cId="1122038852" sldId="314"/>
            <ac:spMk id="5" creationId="{D438D7FC-53CC-4945-9C2F-0920A7DC9FB3}"/>
          </ac:spMkLst>
        </pc:spChg>
        <pc:spChg chg="add mod">
          <ac:chgData name="Manish Sharma" userId="b799adb9ba789c8f" providerId="LiveId" clId="{8F2183DD-67C7-486C-8E08-7915D64D0A59}" dt="2021-11-15T11:13:45.757" v="786" actId="14100"/>
          <ac:spMkLst>
            <pc:docMk/>
            <pc:sldMk cId="1122038852" sldId="314"/>
            <ac:spMk id="6" creationId="{6CED2651-84CF-43D7-9C83-004A9AA8BA86}"/>
          </ac:spMkLst>
        </pc:spChg>
        <pc:spChg chg="add mod">
          <ac:chgData name="Manish Sharma" userId="b799adb9ba789c8f" providerId="LiveId" clId="{8F2183DD-67C7-486C-8E08-7915D64D0A59}" dt="2021-11-15T11:13:30.273" v="778" actId="20577"/>
          <ac:spMkLst>
            <pc:docMk/>
            <pc:sldMk cId="1122038852" sldId="314"/>
            <ac:spMk id="7" creationId="{8700F5D3-F06A-4425-A29C-38989CBF39B7}"/>
          </ac:spMkLst>
        </pc:spChg>
        <pc:spChg chg="add mod">
          <ac:chgData name="Manish Sharma" userId="b799adb9ba789c8f" providerId="LiveId" clId="{8F2183DD-67C7-486C-8E08-7915D64D0A59}" dt="2021-11-15T11:13:33.286" v="780" actId="20577"/>
          <ac:spMkLst>
            <pc:docMk/>
            <pc:sldMk cId="1122038852" sldId="314"/>
            <ac:spMk id="8" creationId="{F0F33023-2328-4F4F-B3EA-28AC1BD286BE}"/>
          </ac:spMkLst>
        </pc:spChg>
        <pc:spChg chg="add mod">
          <ac:chgData name="Manish Sharma" userId="b799adb9ba789c8f" providerId="LiveId" clId="{8F2183DD-67C7-486C-8E08-7915D64D0A59}" dt="2021-11-15T11:13:54.381" v="789" actId="13822"/>
          <ac:spMkLst>
            <pc:docMk/>
            <pc:sldMk cId="1122038852" sldId="314"/>
            <ac:spMk id="9" creationId="{D10B8CAE-754F-4062-9C1B-5588446D3739}"/>
          </ac:spMkLst>
        </pc:spChg>
        <pc:spChg chg="add mod">
          <ac:chgData name="Manish Sharma" userId="b799adb9ba789c8f" providerId="LiveId" clId="{8F2183DD-67C7-486C-8E08-7915D64D0A59}" dt="2021-11-15T11:13:54.381" v="789" actId="13822"/>
          <ac:spMkLst>
            <pc:docMk/>
            <pc:sldMk cId="1122038852" sldId="314"/>
            <ac:spMk id="10" creationId="{4EE10E76-91E9-4E3B-B4E2-4E842FEB3A67}"/>
          </ac:spMkLst>
        </pc:spChg>
        <pc:spChg chg="add mod">
          <ac:chgData name="Manish Sharma" userId="b799adb9ba789c8f" providerId="LiveId" clId="{8F2183DD-67C7-486C-8E08-7915D64D0A59}" dt="2021-11-15T11:14:06.330" v="795" actId="1076"/>
          <ac:spMkLst>
            <pc:docMk/>
            <pc:sldMk cId="1122038852" sldId="314"/>
            <ac:spMk id="11" creationId="{25298F6D-905B-44B9-ACA0-637898F9CB23}"/>
          </ac:spMkLst>
        </pc:spChg>
        <pc:spChg chg="add mod">
          <ac:chgData name="Manish Sharma" userId="b799adb9ba789c8f" providerId="LiveId" clId="{8F2183DD-67C7-486C-8E08-7915D64D0A59}" dt="2021-11-15T11:14:34.808" v="823" actId="1076"/>
          <ac:spMkLst>
            <pc:docMk/>
            <pc:sldMk cId="1122038852" sldId="314"/>
            <ac:spMk id="12" creationId="{B6AED69E-76A6-447E-BEA4-772F792EACE6}"/>
          </ac:spMkLst>
        </pc:spChg>
        <pc:spChg chg="add mod">
          <ac:chgData name="Manish Sharma" userId="b799adb9ba789c8f" providerId="LiveId" clId="{8F2183DD-67C7-486C-8E08-7915D64D0A59}" dt="2021-11-15T11:14:29.034" v="821" actId="20577"/>
          <ac:spMkLst>
            <pc:docMk/>
            <pc:sldMk cId="1122038852" sldId="314"/>
            <ac:spMk id="13" creationId="{C8E98A6C-B284-4018-A7E1-321745E7F125}"/>
          </ac:spMkLst>
        </pc:spChg>
        <pc:spChg chg="add mod">
          <ac:chgData name="Manish Sharma" userId="b799adb9ba789c8f" providerId="LiveId" clId="{8F2183DD-67C7-486C-8E08-7915D64D0A59}" dt="2021-11-15T11:14:50.247" v="825" actId="1076"/>
          <ac:spMkLst>
            <pc:docMk/>
            <pc:sldMk cId="1122038852" sldId="314"/>
            <ac:spMk id="14" creationId="{89607151-8237-48BF-9141-71FD27017125}"/>
          </ac:spMkLst>
        </pc:spChg>
        <pc:spChg chg="add mod">
          <ac:chgData name="Manish Sharma" userId="b799adb9ba789c8f" providerId="LiveId" clId="{8F2183DD-67C7-486C-8E08-7915D64D0A59}" dt="2021-11-15T11:14:50.247" v="825" actId="1076"/>
          <ac:spMkLst>
            <pc:docMk/>
            <pc:sldMk cId="1122038852" sldId="314"/>
            <ac:spMk id="15" creationId="{4417D5B3-2718-49E3-9B2B-CBA25BDB7C53}"/>
          </ac:spMkLst>
        </pc:spChg>
        <pc:spChg chg="add mod">
          <ac:chgData name="Manish Sharma" userId="b799adb9ba789c8f" providerId="LiveId" clId="{8F2183DD-67C7-486C-8E08-7915D64D0A59}" dt="2021-11-15T11:14:50.247" v="825" actId="1076"/>
          <ac:spMkLst>
            <pc:docMk/>
            <pc:sldMk cId="1122038852" sldId="314"/>
            <ac:spMk id="16" creationId="{8CCE9957-A0CC-43A0-879F-AD574E7480EA}"/>
          </ac:spMkLst>
        </pc:spChg>
        <pc:spChg chg="add mod">
          <ac:chgData name="Manish Sharma" userId="b799adb9ba789c8f" providerId="LiveId" clId="{8F2183DD-67C7-486C-8E08-7915D64D0A59}" dt="2021-11-15T11:14:50.247" v="825" actId="1076"/>
          <ac:spMkLst>
            <pc:docMk/>
            <pc:sldMk cId="1122038852" sldId="314"/>
            <ac:spMk id="17" creationId="{BEAD2A68-EF7C-44EC-80C4-15F6BE2CB3F0}"/>
          </ac:spMkLst>
        </pc:spChg>
        <pc:spChg chg="add mod">
          <ac:chgData name="Manish Sharma" userId="b799adb9ba789c8f" providerId="LiveId" clId="{8F2183DD-67C7-486C-8E08-7915D64D0A59}" dt="2021-11-15T11:14:50.247" v="825" actId="1076"/>
          <ac:spMkLst>
            <pc:docMk/>
            <pc:sldMk cId="1122038852" sldId="314"/>
            <ac:spMk id="18" creationId="{C9939237-EA2E-4BA6-BDF7-0F8E0DE841E8}"/>
          </ac:spMkLst>
        </pc:spChg>
        <pc:spChg chg="add mod">
          <ac:chgData name="Manish Sharma" userId="b799adb9ba789c8f" providerId="LiveId" clId="{8F2183DD-67C7-486C-8E08-7915D64D0A59}" dt="2021-11-15T11:15:45.683" v="844" actId="20577"/>
          <ac:spMkLst>
            <pc:docMk/>
            <pc:sldMk cId="1122038852" sldId="314"/>
            <ac:spMk id="19" creationId="{669166D0-75B8-46BD-A8E3-66266235BB08}"/>
          </ac:spMkLst>
        </pc:spChg>
        <pc:spChg chg="add mod">
          <ac:chgData name="Manish Sharma" userId="b799adb9ba789c8f" providerId="LiveId" clId="{8F2183DD-67C7-486C-8E08-7915D64D0A59}" dt="2021-11-15T11:14:50.247" v="825" actId="1076"/>
          <ac:spMkLst>
            <pc:docMk/>
            <pc:sldMk cId="1122038852" sldId="314"/>
            <ac:spMk id="20" creationId="{ED906F6D-F496-4530-A5F8-73D4B3E3E09F}"/>
          </ac:spMkLst>
        </pc:spChg>
        <pc:spChg chg="add mod">
          <ac:chgData name="Manish Sharma" userId="b799adb9ba789c8f" providerId="LiveId" clId="{8F2183DD-67C7-486C-8E08-7915D64D0A59}" dt="2021-11-15T11:14:50.247" v="825" actId="1076"/>
          <ac:spMkLst>
            <pc:docMk/>
            <pc:sldMk cId="1122038852" sldId="314"/>
            <ac:spMk id="21" creationId="{6D1B74EE-BE62-4181-BA34-9DEFA5BA7AB3}"/>
          </ac:spMkLst>
        </pc:spChg>
        <pc:spChg chg="add mod">
          <ac:chgData name="Manish Sharma" userId="b799adb9ba789c8f" providerId="LiveId" clId="{8F2183DD-67C7-486C-8E08-7915D64D0A59}" dt="2021-11-15T11:15:01.318" v="832" actId="1076"/>
          <ac:spMkLst>
            <pc:docMk/>
            <pc:sldMk cId="1122038852" sldId="314"/>
            <ac:spMk id="22" creationId="{EC25EB8C-86F6-4EF0-80FE-109E747658DF}"/>
          </ac:spMkLst>
        </pc:spChg>
        <pc:spChg chg="add mod">
          <ac:chgData name="Manish Sharma" userId="b799adb9ba789c8f" providerId="LiveId" clId="{8F2183DD-67C7-486C-8E08-7915D64D0A59}" dt="2021-11-15T11:15:06.016" v="833" actId="1076"/>
          <ac:spMkLst>
            <pc:docMk/>
            <pc:sldMk cId="1122038852" sldId="314"/>
            <ac:spMk id="23" creationId="{B428D1BB-1AC8-4A2C-B6CD-B835CA6A1069}"/>
          </ac:spMkLst>
        </pc:spChg>
        <pc:spChg chg="add mod">
          <ac:chgData name="Manish Sharma" userId="b799adb9ba789c8f" providerId="LiveId" clId="{8F2183DD-67C7-486C-8E08-7915D64D0A59}" dt="2021-11-15T11:15:35.376" v="843" actId="20577"/>
          <ac:spMkLst>
            <pc:docMk/>
            <pc:sldMk cId="1122038852" sldId="314"/>
            <ac:spMk id="24" creationId="{2F2D760A-EA8E-4E08-B56B-A31C668E31F5}"/>
          </ac:spMkLst>
        </pc:spChg>
        <pc:spChg chg="add mod">
          <ac:chgData name="Manish Sharma" userId="b799adb9ba789c8f" providerId="LiveId" clId="{8F2183DD-67C7-486C-8E08-7915D64D0A59}" dt="2021-11-15T11:15:14.643" v="835" actId="1076"/>
          <ac:spMkLst>
            <pc:docMk/>
            <pc:sldMk cId="1122038852" sldId="314"/>
            <ac:spMk id="25" creationId="{5B9856E0-B0D9-4672-A955-660C7C4691B6}"/>
          </ac:spMkLst>
        </pc:spChg>
        <pc:spChg chg="add mod">
          <ac:chgData name="Manish Sharma" userId="b799adb9ba789c8f" providerId="LiveId" clId="{8F2183DD-67C7-486C-8E08-7915D64D0A59}" dt="2021-11-15T11:15:21.772" v="839" actId="20577"/>
          <ac:spMkLst>
            <pc:docMk/>
            <pc:sldMk cId="1122038852" sldId="314"/>
            <ac:spMk id="26" creationId="{9DFB1F76-90C3-4442-B6CE-2F7B92E4AA23}"/>
          </ac:spMkLst>
        </pc:spChg>
        <pc:spChg chg="add mod">
          <ac:chgData name="Manish Sharma" userId="b799adb9ba789c8f" providerId="LiveId" clId="{8F2183DD-67C7-486C-8E08-7915D64D0A59}" dt="2021-11-15T11:15:14.643" v="835" actId="1076"/>
          <ac:spMkLst>
            <pc:docMk/>
            <pc:sldMk cId="1122038852" sldId="314"/>
            <ac:spMk id="27" creationId="{BEDEDDE8-0186-4320-9B31-9E31475BECB4}"/>
          </ac:spMkLst>
        </pc:spChg>
        <pc:spChg chg="add mod">
          <ac:chgData name="Manish Sharma" userId="b799adb9ba789c8f" providerId="LiveId" clId="{8F2183DD-67C7-486C-8E08-7915D64D0A59}" dt="2021-11-15T11:15:14.643" v="835" actId="1076"/>
          <ac:spMkLst>
            <pc:docMk/>
            <pc:sldMk cId="1122038852" sldId="314"/>
            <ac:spMk id="28" creationId="{EB7DFD12-F1E6-4545-A761-1A88511D2676}"/>
          </ac:spMkLst>
        </pc:spChg>
        <pc:spChg chg="add del mod">
          <ac:chgData name="Manish Sharma" userId="b799adb9ba789c8f" providerId="LiveId" clId="{8F2183DD-67C7-486C-8E08-7915D64D0A59}" dt="2021-11-15T11:15:18.020" v="836" actId="478"/>
          <ac:spMkLst>
            <pc:docMk/>
            <pc:sldMk cId="1122038852" sldId="314"/>
            <ac:spMk id="29" creationId="{25844A33-D582-431C-885B-E0D88A427C66}"/>
          </ac:spMkLst>
        </pc:spChg>
        <pc:spChg chg="add del mod">
          <ac:chgData name="Manish Sharma" userId="b799adb9ba789c8f" providerId="LiveId" clId="{8F2183DD-67C7-486C-8E08-7915D64D0A59}" dt="2021-11-15T11:15:18.020" v="836" actId="478"/>
          <ac:spMkLst>
            <pc:docMk/>
            <pc:sldMk cId="1122038852" sldId="314"/>
            <ac:spMk id="30" creationId="{EB8CDD23-76AE-4BB3-A262-8BAFE7DA526D}"/>
          </ac:spMkLst>
        </pc:spChg>
        <pc:spChg chg="add mod">
          <ac:chgData name="Manish Sharma" userId="b799adb9ba789c8f" providerId="LiveId" clId="{8F2183DD-67C7-486C-8E08-7915D64D0A59}" dt="2021-11-15T11:16:05.651" v="846" actId="1076"/>
          <ac:spMkLst>
            <pc:docMk/>
            <pc:sldMk cId="1122038852" sldId="314"/>
            <ac:spMk id="33" creationId="{6CFAE154-5484-4F0F-85E4-845FBE1DBCCB}"/>
          </ac:spMkLst>
        </pc:spChg>
        <pc:spChg chg="add mod">
          <ac:chgData name="Manish Sharma" userId="b799adb9ba789c8f" providerId="LiveId" clId="{8F2183DD-67C7-486C-8E08-7915D64D0A59}" dt="2021-11-15T11:16:05.651" v="846" actId="1076"/>
          <ac:spMkLst>
            <pc:docMk/>
            <pc:sldMk cId="1122038852" sldId="314"/>
            <ac:spMk id="34" creationId="{320F4F1B-B48D-4C07-AEF9-96140155DC2F}"/>
          </ac:spMkLst>
        </pc:spChg>
        <pc:spChg chg="add mod">
          <ac:chgData name="Manish Sharma" userId="b799adb9ba789c8f" providerId="LiveId" clId="{8F2183DD-67C7-486C-8E08-7915D64D0A59}" dt="2021-11-15T11:16:05.651" v="846" actId="1076"/>
          <ac:spMkLst>
            <pc:docMk/>
            <pc:sldMk cId="1122038852" sldId="314"/>
            <ac:spMk id="35" creationId="{6C642505-6F3D-4B69-82E7-4C30974AB87C}"/>
          </ac:spMkLst>
        </pc:spChg>
        <pc:spChg chg="add mod">
          <ac:chgData name="Manish Sharma" userId="b799adb9ba789c8f" providerId="LiveId" clId="{8F2183DD-67C7-486C-8E08-7915D64D0A59}" dt="2021-11-15T11:16:05.651" v="846" actId="1076"/>
          <ac:spMkLst>
            <pc:docMk/>
            <pc:sldMk cId="1122038852" sldId="314"/>
            <ac:spMk id="36" creationId="{83F5CA67-5DBE-4321-8B87-3CC584B2BCE5}"/>
          </ac:spMkLst>
        </pc:spChg>
        <pc:spChg chg="add mod">
          <ac:chgData name="Manish Sharma" userId="b799adb9ba789c8f" providerId="LiveId" clId="{8F2183DD-67C7-486C-8E08-7915D64D0A59}" dt="2021-11-15T11:16:05.651" v="846" actId="1076"/>
          <ac:spMkLst>
            <pc:docMk/>
            <pc:sldMk cId="1122038852" sldId="314"/>
            <ac:spMk id="37" creationId="{1B77E443-0187-4393-8B90-F2FEEBD60AB4}"/>
          </ac:spMkLst>
        </pc:spChg>
        <pc:spChg chg="add mod">
          <ac:chgData name="Manish Sharma" userId="b799adb9ba789c8f" providerId="LiveId" clId="{8F2183DD-67C7-486C-8E08-7915D64D0A59}" dt="2021-11-15T11:16:08.084" v="847" actId="20577"/>
          <ac:spMkLst>
            <pc:docMk/>
            <pc:sldMk cId="1122038852" sldId="314"/>
            <ac:spMk id="38" creationId="{E993FC1C-69F1-40D3-83D8-68AA4ECE7E12}"/>
          </ac:spMkLst>
        </pc:spChg>
        <pc:spChg chg="add mod">
          <ac:chgData name="Manish Sharma" userId="b799adb9ba789c8f" providerId="LiveId" clId="{8F2183DD-67C7-486C-8E08-7915D64D0A59}" dt="2021-11-15T11:16:05.651" v="846" actId="1076"/>
          <ac:spMkLst>
            <pc:docMk/>
            <pc:sldMk cId="1122038852" sldId="314"/>
            <ac:spMk id="39" creationId="{2AFCE8FB-240B-458D-AF58-D5DEE1502455}"/>
          </ac:spMkLst>
        </pc:spChg>
        <pc:spChg chg="add mod">
          <ac:chgData name="Manish Sharma" userId="b799adb9ba789c8f" providerId="LiveId" clId="{8F2183DD-67C7-486C-8E08-7915D64D0A59}" dt="2021-11-15T11:16:05.651" v="846" actId="1076"/>
          <ac:spMkLst>
            <pc:docMk/>
            <pc:sldMk cId="1122038852" sldId="314"/>
            <ac:spMk id="40" creationId="{55F03C9D-F1B8-4A63-A2CB-474C9A61D62E}"/>
          </ac:spMkLst>
        </pc:spChg>
        <pc:spChg chg="add mod">
          <ac:chgData name="Manish Sharma" userId="b799adb9ba789c8f" providerId="LiveId" clId="{8F2183DD-67C7-486C-8E08-7915D64D0A59}" dt="2021-11-15T11:16:54.499" v="856" actId="1076"/>
          <ac:spMkLst>
            <pc:docMk/>
            <pc:sldMk cId="1122038852" sldId="314"/>
            <ac:spMk id="41" creationId="{1AFF9DA4-0236-4E89-99BD-1ED71795DF06}"/>
          </ac:spMkLst>
        </pc:spChg>
        <pc:spChg chg="add mod">
          <ac:chgData name="Manish Sharma" userId="b799adb9ba789c8f" providerId="LiveId" clId="{8F2183DD-67C7-486C-8E08-7915D64D0A59}" dt="2021-11-15T11:16:05.651" v="846" actId="1076"/>
          <ac:spMkLst>
            <pc:docMk/>
            <pc:sldMk cId="1122038852" sldId="314"/>
            <ac:spMk id="42" creationId="{8CD16A90-7DB8-433D-9B7A-A419430E733A}"/>
          </ac:spMkLst>
        </pc:spChg>
        <pc:spChg chg="add mod">
          <ac:chgData name="Manish Sharma" userId="b799adb9ba789c8f" providerId="LiveId" clId="{8F2183DD-67C7-486C-8E08-7915D64D0A59}" dt="2021-11-15T11:16:05.651" v="846" actId="1076"/>
          <ac:spMkLst>
            <pc:docMk/>
            <pc:sldMk cId="1122038852" sldId="314"/>
            <ac:spMk id="43" creationId="{2AAD5037-71FA-4270-B360-943417E26F6D}"/>
          </ac:spMkLst>
        </pc:spChg>
        <pc:spChg chg="add mod">
          <ac:chgData name="Manish Sharma" userId="b799adb9ba789c8f" providerId="LiveId" clId="{8F2183DD-67C7-486C-8E08-7915D64D0A59}" dt="2021-11-15T11:16:05.651" v="846" actId="1076"/>
          <ac:spMkLst>
            <pc:docMk/>
            <pc:sldMk cId="1122038852" sldId="314"/>
            <ac:spMk id="44" creationId="{ABE6C9DC-B90C-4F8D-AD75-6BCF4F6871B3}"/>
          </ac:spMkLst>
        </pc:spChg>
        <pc:spChg chg="add mod">
          <ac:chgData name="Manish Sharma" userId="b799adb9ba789c8f" providerId="LiveId" clId="{8F2183DD-67C7-486C-8E08-7915D64D0A59}" dt="2021-11-15T11:16:05.651" v="846" actId="1076"/>
          <ac:spMkLst>
            <pc:docMk/>
            <pc:sldMk cId="1122038852" sldId="314"/>
            <ac:spMk id="45" creationId="{CF7698D1-7F24-4AEB-8AC5-03AFBF12ECBF}"/>
          </ac:spMkLst>
        </pc:spChg>
        <pc:spChg chg="add mod">
          <ac:chgData name="Manish Sharma" userId="b799adb9ba789c8f" providerId="LiveId" clId="{8F2183DD-67C7-486C-8E08-7915D64D0A59}" dt="2021-11-15T11:16:05.651" v="846" actId="1076"/>
          <ac:spMkLst>
            <pc:docMk/>
            <pc:sldMk cId="1122038852" sldId="314"/>
            <ac:spMk id="46" creationId="{5C00F18E-79F6-4391-A1CF-BAB558A527DE}"/>
          </ac:spMkLst>
        </pc:spChg>
        <pc:spChg chg="add mod">
          <ac:chgData name="Manish Sharma" userId="b799adb9ba789c8f" providerId="LiveId" clId="{8F2183DD-67C7-486C-8E08-7915D64D0A59}" dt="2021-11-15T11:16:05.651" v="846" actId="1076"/>
          <ac:spMkLst>
            <pc:docMk/>
            <pc:sldMk cId="1122038852" sldId="314"/>
            <ac:spMk id="47" creationId="{F125B9E7-F9C1-4E9D-A967-AF44058A8381}"/>
          </ac:spMkLst>
        </pc:spChg>
        <pc:spChg chg="add mod">
          <ac:chgData name="Manish Sharma" userId="b799adb9ba789c8f" providerId="LiveId" clId="{8F2183DD-67C7-486C-8E08-7915D64D0A59}" dt="2021-11-15T11:16:27.433" v="852" actId="20577"/>
          <ac:spMkLst>
            <pc:docMk/>
            <pc:sldMk cId="1122038852" sldId="314"/>
            <ac:spMk id="49" creationId="{4EE82895-4E85-440F-9931-4EEAAF8C473C}"/>
          </ac:spMkLst>
        </pc:spChg>
        <pc:spChg chg="add mod">
          <ac:chgData name="Manish Sharma" userId="b799adb9ba789c8f" providerId="LiveId" clId="{8F2183DD-67C7-486C-8E08-7915D64D0A59}" dt="2021-11-15T11:16:23.199" v="851" actId="1076"/>
          <ac:spMkLst>
            <pc:docMk/>
            <pc:sldMk cId="1122038852" sldId="314"/>
            <ac:spMk id="50" creationId="{A211004C-D6E6-41DB-96E1-7EE6275A8EF5}"/>
          </ac:spMkLst>
        </pc:spChg>
        <pc:cxnChg chg="add">
          <ac:chgData name="Manish Sharma" userId="b799adb9ba789c8f" providerId="LiveId" clId="{8F2183DD-67C7-486C-8E08-7915D64D0A59}" dt="2021-11-15T11:15:28.476" v="840" actId="11529"/>
          <ac:cxnSpMkLst>
            <pc:docMk/>
            <pc:sldMk cId="1122038852" sldId="314"/>
            <ac:cxnSpMk id="32" creationId="{FC763445-E563-4BC4-BEEC-2C9A56EA570E}"/>
          </ac:cxnSpMkLst>
        </pc:cxnChg>
        <pc:cxnChg chg="add del mod">
          <ac:chgData name="Manish Sharma" userId="b799adb9ba789c8f" providerId="LiveId" clId="{8F2183DD-67C7-486C-8E08-7915D64D0A59}" dt="2021-11-15T11:16:19.808" v="850" actId="478"/>
          <ac:cxnSpMkLst>
            <pc:docMk/>
            <pc:sldMk cId="1122038852" sldId="314"/>
            <ac:cxnSpMk id="48" creationId="{2CD52E90-7A27-4E40-B1B0-3BF82A7C4E54}"/>
          </ac:cxnSpMkLst>
        </pc:cxnChg>
      </pc:sldChg>
      <pc:sldChg chg="add">
        <pc:chgData name="Manish Sharma" userId="b799adb9ba789c8f" providerId="LiveId" clId="{8F2183DD-67C7-486C-8E08-7915D64D0A59}" dt="2021-11-15T11:26:14.615" v="857"/>
        <pc:sldMkLst>
          <pc:docMk/>
          <pc:sldMk cId="2922293980" sldId="315"/>
        </pc:sldMkLst>
      </pc:sldChg>
      <pc:sldChg chg="add">
        <pc:chgData name="Manish Sharma" userId="b799adb9ba789c8f" providerId="LiveId" clId="{8F2183DD-67C7-486C-8E08-7915D64D0A59}" dt="2021-11-16T09:22:48.849" v="910"/>
        <pc:sldMkLst>
          <pc:docMk/>
          <pc:sldMk cId="3930577389" sldId="316"/>
        </pc:sldMkLst>
      </pc:sldChg>
      <pc:sldChg chg="add">
        <pc:chgData name="Manish Sharma" userId="b799adb9ba789c8f" providerId="LiveId" clId="{8F2183DD-67C7-486C-8E08-7915D64D0A59}" dt="2021-11-16T09:22:48.849" v="910"/>
        <pc:sldMkLst>
          <pc:docMk/>
          <pc:sldMk cId="1775986403" sldId="317"/>
        </pc:sldMkLst>
      </pc:sldChg>
      <pc:sldChg chg="add">
        <pc:chgData name="Manish Sharma" userId="b799adb9ba789c8f" providerId="LiveId" clId="{8F2183DD-67C7-486C-8E08-7915D64D0A59}" dt="2021-11-16T09:22:48.849" v="910"/>
        <pc:sldMkLst>
          <pc:docMk/>
          <pc:sldMk cId="1777021263" sldId="318"/>
        </pc:sldMkLst>
      </pc:sldChg>
      <pc:sldChg chg="add">
        <pc:chgData name="Manish Sharma" userId="b799adb9ba789c8f" providerId="LiveId" clId="{8F2183DD-67C7-486C-8E08-7915D64D0A59}" dt="2021-11-16T09:22:48.849" v="910"/>
        <pc:sldMkLst>
          <pc:docMk/>
          <pc:sldMk cId="2684770681" sldId="319"/>
        </pc:sldMkLst>
      </pc:sldChg>
      <pc:sldChg chg="add">
        <pc:chgData name="Manish Sharma" userId="b799adb9ba789c8f" providerId="LiveId" clId="{8F2183DD-67C7-486C-8E08-7915D64D0A59}" dt="2021-11-16T09:22:48.849" v="910"/>
        <pc:sldMkLst>
          <pc:docMk/>
          <pc:sldMk cId="1552225087" sldId="320"/>
        </pc:sldMkLst>
      </pc:sldChg>
      <pc:sldChg chg="add">
        <pc:chgData name="Manish Sharma" userId="b799adb9ba789c8f" providerId="LiveId" clId="{8F2183DD-67C7-486C-8E08-7915D64D0A59}" dt="2021-11-16T09:22:48.849" v="910"/>
        <pc:sldMkLst>
          <pc:docMk/>
          <pc:sldMk cId="2903704693" sldId="321"/>
        </pc:sldMkLst>
      </pc:sldChg>
      <pc:sldChg chg="add">
        <pc:chgData name="Manish Sharma" userId="b799adb9ba789c8f" providerId="LiveId" clId="{8F2183DD-67C7-486C-8E08-7915D64D0A59}" dt="2021-11-16T09:22:48.849" v="910"/>
        <pc:sldMkLst>
          <pc:docMk/>
          <pc:sldMk cId="4052209965" sldId="322"/>
        </pc:sldMkLst>
      </pc:sldChg>
      <pc:sldChg chg="add">
        <pc:chgData name="Manish Sharma" userId="b799adb9ba789c8f" providerId="LiveId" clId="{8F2183DD-67C7-486C-8E08-7915D64D0A59}" dt="2021-11-16T09:22:48.849" v="910"/>
        <pc:sldMkLst>
          <pc:docMk/>
          <pc:sldMk cId="3716499477" sldId="323"/>
        </pc:sldMkLst>
      </pc:sldChg>
      <pc:sldChg chg="add">
        <pc:chgData name="Manish Sharma" userId="b799adb9ba789c8f" providerId="LiveId" clId="{8F2183DD-67C7-486C-8E08-7915D64D0A59}" dt="2021-11-16T11:15:50.292" v="1096"/>
        <pc:sldMkLst>
          <pc:docMk/>
          <pc:sldMk cId="2025244484" sldId="324"/>
        </pc:sldMkLst>
      </pc:sldChg>
      <pc:sldChg chg="add">
        <pc:chgData name="Manish Sharma" userId="b799adb9ba789c8f" providerId="LiveId" clId="{8F2183DD-67C7-486C-8E08-7915D64D0A59}" dt="2021-11-16T11:16:00.219" v="1097"/>
        <pc:sldMkLst>
          <pc:docMk/>
          <pc:sldMk cId="3578941083" sldId="329"/>
        </pc:sldMkLst>
      </pc:sldChg>
      <pc:sldChg chg="add">
        <pc:chgData name="Manish Sharma" userId="b799adb9ba789c8f" providerId="LiveId" clId="{8F2183DD-67C7-486C-8E08-7915D64D0A59}" dt="2021-11-17T04:37:39.494" v="1335"/>
        <pc:sldMkLst>
          <pc:docMk/>
          <pc:sldMk cId="1148456520" sldId="330"/>
        </pc:sldMkLst>
      </pc:sldChg>
      <pc:sldChg chg="add">
        <pc:chgData name="Manish Sharma" userId="b799adb9ba789c8f" providerId="LiveId" clId="{8F2183DD-67C7-486C-8E08-7915D64D0A59}" dt="2021-11-19T09:20:37.117" v="2293"/>
        <pc:sldMkLst>
          <pc:docMk/>
          <pc:sldMk cId="3305788119" sldId="334"/>
        </pc:sldMkLst>
      </pc:sldChg>
      <pc:sldChg chg="add">
        <pc:chgData name="Manish Sharma" userId="b799adb9ba789c8f" providerId="LiveId" clId="{8F2183DD-67C7-486C-8E08-7915D64D0A59}" dt="2021-11-17T09:37:18.164" v="1340"/>
        <pc:sldMkLst>
          <pc:docMk/>
          <pc:sldMk cId="3436347431" sldId="338"/>
        </pc:sldMkLst>
      </pc:sldChg>
      <pc:sldChg chg="add">
        <pc:chgData name="Manish Sharma" userId="b799adb9ba789c8f" providerId="LiveId" clId="{8F2183DD-67C7-486C-8E08-7915D64D0A59}" dt="2021-11-17T11:25:58.109" v="1813"/>
        <pc:sldMkLst>
          <pc:docMk/>
          <pc:sldMk cId="1539205222" sldId="339"/>
        </pc:sldMkLst>
      </pc:sldChg>
      <pc:sldChg chg="add">
        <pc:chgData name="Manish Sharma" userId="b799adb9ba789c8f" providerId="LiveId" clId="{8F2183DD-67C7-486C-8E08-7915D64D0A59}" dt="2021-11-18T07:01:25.825" v="1828"/>
        <pc:sldMkLst>
          <pc:docMk/>
          <pc:sldMk cId="1083906838" sldId="344"/>
        </pc:sldMkLst>
      </pc:sldChg>
      <pc:sldChg chg="modSp add mod">
        <pc:chgData name="Manish Sharma" userId="b799adb9ba789c8f" providerId="LiveId" clId="{8F2183DD-67C7-486C-8E08-7915D64D0A59}" dt="2021-11-18T07:01:48.697" v="1854" actId="20577"/>
        <pc:sldMkLst>
          <pc:docMk/>
          <pc:sldMk cId="2113187241" sldId="345"/>
        </pc:sldMkLst>
        <pc:spChg chg="mod">
          <ac:chgData name="Manish Sharma" userId="b799adb9ba789c8f" providerId="LiveId" clId="{8F2183DD-67C7-486C-8E08-7915D64D0A59}" dt="2021-11-18T07:01:42.190" v="1841" actId="20577"/>
          <ac:spMkLst>
            <pc:docMk/>
            <pc:sldMk cId="2113187241" sldId="345"/>
            <ac:spMk id="5" creationId="{FDBC513A-4FAA-4AF4-884C-AE5A700B3F85}"/>
          </ac:spMkLst>
        </pc:spChg>
        <pc:spChg chg="mod">
          <ac:chgData name="Manish Sharma" userId="b799adb9ba789c8f" providerId="LiveId" clId="{8F2183DD-67C7-486C-8E08-7915D64D0A59}" dt="2021-11-18T07:01:48.697" v="1854" actId="20577"/>
          <ac:spMkLst>
            <pc:docMk/>
            <pc:sldMk cId="2113187241" sldId="345"/>
            <ac:spMk id="6" creationId="{8749CD4C-200A-4A61-88F1-07FCEB80FEC3}"/>
          </ac:spMkLst>
        </pc:spChg>
      </pc:sldChg>
      <pc:sldChg chg="add">
        <pc:chgData name="Manish Sharma" userId="b799adb9ba789c8f" providerId="LiveId" clId="{8F2183DD-67C7-486C-8E08-7915D64D0A59}" dt="2021-11-18T10:46:04.468" v="1996"/>
        <pc:sldMkLst>
          <pc:docMk/>
          <pc:sldMk cId="2986602669" sldId="347"/>
        </pc:sldMkLst>
      </pc:sldChg>
      <pc:sldChg chg="add">
        <pc:chgData name="Manish Sharma" userId="b799adb9ba789c8f" providerId="LiveId" clId="{8F2183DD-67C7-486C-8E08-7915D64D0A59}" dt="2021-11-18T11:26:44.607" v="2116"/>
        <pc:sldMkLst>
          <pc:docMk/>
          <pc:sldMk cId="1565417734" sldId="349"/>
        </pc:sldMkLst>
      </pc:sldChg>
      <pc:sldChg chg="add">
        <pc:chgData name="Manish Sharma" userId="b799adb9ba789c8f" providerId="LiveId" clId="{8F2183DD-67C7-486C-8E08-7915D64D0A59}" dt="2021-11-16T09:54:11.468" v="911"/>
        <pc:sldMkLst>
          <pc:docMk/>
          <pc:sldMk cId="3237243737" sldId="357"/>
        </pc:sldMkLst>
      </pc:sldChg>
      <pc:sldChg chg="add">
        <pc:chgData name="Manish Sharma" userId="b799adb9ba789c8f" providerId="LiveId" clId="{8F2183DD-67C7-486C-8E08-7915D64D0A59}" dt="2021-11-16T09:54:11.468" v="911"/>
        <pc:sldMkLst>
          <pc:docMk/>
          <pc:sldMk cId="3787089593" sldId="358"/>
        </pc:sldMkLst>
      </pc:sldChg>
      <pc:sldChg chg="add">
        <pc:chgData name="Manish Sharma" userId="b799adb9ba789c8f" providerId="LiveId" clId="{8F2183DD-67C7-486C-8E08-7915D64D0A59}" dt="2021-11-16T04:01:24.392" v="858"/>
        <pc:sldMkLst>
          <pc:docMk/>
          <pc:sldMk cId="2451713000" sldId="359"/>
        </pc:sldMkLst>
      </pc:sldChg>
      <pc:sldChg chg="add">
        <pc:chgData name="Manish Sharma" userId="b799adb9ba789c8f" providerId="LiveId" clId="{8F2183DD-67C7-486C-8E08-7915D64D0A59}" dt="2021-11-16T05:18:04.122" v="859"/>
        <pc:sldMkLst>
          <pc:docMk/>
          <pc:sldMk cId="3363675506" sldId="360"/>
        </pc:sldMkLst>
      </pc:sldChg>
      <pc:sldChg chg="add">
        <pc:chgData name="Manish Sharma" userId="b799adb9ba789c8f" providerId="LiveId" clId="{8F2183DD-67C7-486C-8E08-7915D64D0A59}" dt="2021-11-16T05:18:04.122" v="859"/>
        <pc:sldMkLst>
          <pc:docMk/>
          <pc:sldMk cId="2093072980" sldId="361"/>
        </pc:sldMkLst>
      </pc:sldChg>
      <pc:sldChg chg="add">
        <pc:chgData name="Manish Sharma" userId="b799adb9ba789c8f" providerId="LiveId" clId="{8F2183DD-67C7-486C-8E08-7915D64D0A59}" dt="2021-11-16T05:18:04.122" v="859"/>
        <pc:sldMkLst>
          <pc:docMk/>
          <pc:sldMk cId="914836995" sldId="362"/>
        </pc:sldMkLst>
      </pc:sldChg>
      <pc:sldChg chg="addSp delSp modSp new mod">
        <pc:chgData name="Manish Sharma" userId="b799adb9ba789c8f" providerId="LiveId" clId="{8F2183DD-67C7-486C-8E08-7915D64D0A59}" dt="2021-11-16T06:17:48.902" v="908" actId="1076"/>
        <pc:sldMkLst>
          <pc:docMk/>
          <pc:sldMk cId="386633365" sldId="363"/>
        </pc:sldMkLst>
        <pc:spChg chg="del">
          <ac:chgData name="Manish Sharma" userId="b799adb9ba789c8f" providerId="LiveId" clId="{8F2183DD-67C7-486C-8E08-7915D64D0A59}" dt="2021-11-16T06:14:56.998" v="861" actId="478"/>
          <ac:spMkLst>
            <pc:docMk/>
            <pc:sldMk cId="386633365" sldId="363"/>
            <ac:spMk id="2" creationId="{EB2BB990-5608-4574-BAE5-87B09F799878}"/>
          </ac:spMkLst>
        </pc:spChg>
        <pc:spChg chg="del">
          <ac:chgData name="Manish Sharma" userId="b799adb9ba789c8f" providerId="LiveId" clId="{8F2183DD-67C7-486C-8E08-7915D64D0A59}" dt="2021-11-16T06:14:56.998" v="861" actId="478"/>
          <ac:spMkLst>
            <pc:docMk/>
            <pc:sldMk cId="386633365" sldId="363"/>
            <ac:spMk id="3" creationId="{70E47F94-1A68-4BC9-8891-E118F8ADF821}"/>
          </ac:spMkLst>
        </pc:spChg>
        <pc:spChg chg="add mod">
          <ac:chgData name="Manish Sharma" userId="b799adb9ba789c8f" providerId="LiveId" clId="{8F2183DD-67C7-486C-8E08-7915D64D0A59}" dt="2021-11-16T06:15:02.723" v="862"/>
          <ac:spMkLst>
            <pc:docMk/>
            <pc:sldMk cId="386633365" sldId="363"/>
            <ac:spMk id="4" creationId="{EBC2E6A7-81F8-4BFB-B5D8-FEB0152D11AB}"/>
          </ac:spMkLst>
        </pc:spChg>
        <pc:spChg chg="add del mod">
          <ac:chgData name="Manish Sharma" userId="b799adb9ba789c8f" providerId="LiveId" clId="{8F2183DD-67C7-486C-8E08-7915D64D0A59}" dt="2021-11-16T06:15:19.561" v="864" actId="767"/>
          <ac:spMkLst>
            <pc:docMk/>
            <pc:sldMk cId="386633365" sldId="363"/>
            <ac:spMk id="5" creationId="{2D298114-36B8-49A5-BC6D-9DDE2DF0A6F7}"/>
          </ac:spMkLst>
        </pc:spChg>
        <pc:spChg chg="add mod">
          <ac:chgData name="Manish Sharma" userId="b799adb9ba789c8f" providerId="LiveId" clId="{8F2183DD-67C7-486C-8E08-7915D64D0A59}" dt="2021-11-16T06:17:24.675" v="899" actId="1076"/>
          <ac:spMkLst>
            <pc:docMk/>
            <pc:sldMk cId="386633365" sldId="363"/>
            <ac:spMk id="6" creationId="{BC3AB0E3-412D-418D-B3D6-D53DA1B7F990}"/>
          </ac:spMkLst>
        </pc:spChg>
        <pc:spChg chg="add mod">
          <ac:chgData name="Manish Sharma" userId="b799adb9ba789c8f" providerId="LiveId" clId="{8F2183DD-67C7-486C-8E08-7915D64D0A59}" dt="2021-11-16T06:15:56.723" v="881" actId="1076"/>
          <ac:spMkLst>
            <pc:docMk/>
            <pc:sldMk cId="386633365" sldId="363"/>
            <ac:spMk id="9" creationId="{F12B9E29-CB26-400F-B0C3-DD120520C422}"/>
          </ac:spMkLst>
        </pc:spChg>
        <pc:spChg chg="add mod">
          <ac:chgData name="Manish Sharma" userId="b799adb9ba789c8f" providerId="LiveId" clId="{8F2183DD-67C7-486C-8E08-7915D64D0A59}" dt="2021-11-16T06:17:37.737" v="905" actId="1076"/>
          <ac:spMkLst>
            <pc:docMk/>
            <pc:sldMk cId="386633365" sldId="363"/>
            <ac:spMk id="11" creationId="{342EC3D9-BC1E-4B48-9794-3CD2FE3927E2}"/>
          </ac:spMkLst>
        </pc:spChg>
        <pc:spChg chg="add mod">
          <ac:chgData name="Manish Sharma" userId="b799adb9ba789c8f" providerId="LiveId" clId="{8F2183DD-67C7-486C-8E08-7915D64D0A59}" dt="2021-11-16T06:17:48.902" v="908" actId="1076"/>
          <ac:spMkLst>
            <pc:docMk/>
            <pc:sldMk cId="386633365" sldId="363"/>
            <ac:spMk id="14" creationId="{7904FE0F-E058-4BAA-86AD-26F1418518A6}"/>
          </ac:spMkLst>
        </pc:spChg>
        <pc:cxnChg chg="add mod">
          <ac:chgData name="Manish Sharma" userId="b799adb9ba789c8f" providerId="LiveId" clId="{8F2183DD-67C7-486C-8E08-7915D64D0A59}" dt="2021-11-16T06:17:24.675" v="899" actId="1076"/>
          <ac:cxnSpMkLst>
            <pc:docMk/>
            <pc:sldMk cId="386633365" sldId="363"/>
            <ac:cxnSpMk id="8" creationId="{0C9F45CB-3191-48C8-8CDE-01D25FFEAA0F}"/>
          </ac:cxnSpMkLst>
        </pc:cxnChg>
        <pc:cxnChg chg="add">
          <ac:chgData name="Manish Sharma" userId="b799adb9ba789c8f" providerId="LiveId" clId="{8F2183DD-67C7-486C-8E08-7915D64D0A59}" dt="2021-11-16T06:17:41.416" v="906" actId="11529"/>
          <ac:cxnSpMkLst>
            <pc:docMk/>
            <pc:sldMk cId="386633365" sldId="363"/>
            <ac:cxnSpMk id="13" creationId="{D3812CE4-DD83-487A-97EC-6B8B4C9BB88D}"/>
          </ac:cxnSpMkLst>
        </pc:cxnChg>
      </pc:sldChg>
      <pc:sldChg chg="add">
        <pc:chgData name="Manish Sharma" userId="b799adb9ba789c8f" providerId="LiveId" clId="{8F2183DD-67C7-486C-8E08-7915D64D0A59}" dt="2021-11-16T06:24:11.653" v="909"/>
        <pc:sldMkLst>
          <pc:docMk/>
          <pc:sldMk cId="4009395376" sldId="364"/>
        </pc:sldMkLst>
      </pc:sldChg>
      <pc:sldChg chg="add">
        <pc:chgData name="Manish Sharma" userId="b799adb9ba789c8f" providerId="LiveId" clId="{8F2183DD-67C7-486C-8E08-7915D64D0A59}" dt="2021-11-16T06:24:11.653" v="909"/>
        <pc:sldMkLst>
          <pc:docMk/>
          <pc:sldMk cId="1608081991" sldId="365"/>
        </pc:sldMkLst>
      </pc:sldChg>
      <pc:sldChg chg="add">
        <pc:chgData name="Manish Sharma" userId="b799adb9ba789c8f" providerId="LiveId" clId="{8F2183DD-67C7-486C-8E08-7915D64D0A59}" dt="2021-11-16T09:22:48.849" v="910"/>
        <pc:sldMkLst>
          <pc:docMk/>
          <pc:sldMk cId="998540086" sldId="366"/>
        </pc:sldMkLst>
      </pc:sldChg>
      <pc:sldChg chg="add">
        <pc:chgData name="Manish Sharma" userId="b799adb9ba789c8f" providerId="LiveId" clId="{8F2183DD-67C7-486C-8E08-7915D64D0A59}" dt="2021-11-16T09:22:48.849" v="910"/>
        <pc:sldMkLst>
          <pc:docMk/>
          <pc:sldMk cId="4104941588" sldId="367"/>
        </pc:sldMkLst>
      </pc:sldChg>
      <pc:sldChg chg="add">
        <pc:chgData name="Manish Sharma" userId="b799adb9ba789c8f" providerId="LiveId" clId="{8F2183DD-67C7-486C-8E08-7915D64D0A59}" dt="2021-11-16T09:22:48.849" v="910"/>
        <pc:sldMkLst>
          <pc:docMk/>
          <pc:sldMk cId="472973184" sldId="368"/>
        </pc:sldMkLst>
      </pc:sldChg>
      <pc:sldChg chg="add">
        <pc:chgData name="Manish Sharma" userId="b799adb9ba789c8f" providerId="LiveId" clId="{8F2183DD-67C7-486C-8E08-7915D64D0A59}" dt="2021-11-16T09:22:48.849" v="910"/>
        <pc:sldMkLst>
          <pc:docMk/>
          <pc:sldMk cId="2229211163" sldId="369"/>
        </pc:sldMkLst>
      </pc:sldChg>
      <pc:sldChg chg="add">
        <pc:chgData name="Manish Sharma" userId="b799adb9ba789c8f" providerId="LiveId" clId="{8F2183DD-67C7-486C-8E08-7915D64D0A59}" dt="2021-11-16T09:22:48.849" v="910"/>
        <pc:sldMkLst>
          <pc:docMk/>
          <pc:sldMk cId="2619133484" sldId="370"/>
        </pc:sldMkLst>
      </pc:sldChg>
      <pc:sldChg chg="modSp new mod">
        <pc:chgData name="Manish Sharma" userId="b799adb9ba789c8f" providerId="LiveId" clId="{8F2183DD-67C7-486C-8E08-7915D64D0A59}" dt="2021-11-16T11:15:22.124" v="1095" actId="20577"/>
        <pc:sldMkLst>
          <pc:docMk/>
          <pc:sldMk cId="37355442" sldId="371"/>
        </pc:sldMkLst>
        <pc:spChg chg="mod">
          <ac:chgData name="Manish Sharma" userId="b799adb9ba789c8f" providerId="LiveId" clId="{8F2183DD-67C7-486C-8E08-7915D64D0A59}" dt="2021-11-16T11:11:45.772" v="931" actId="20577"/>
          <ac:spMkLst>
            <pc:docMk/>
            <pc:sldMk cId="37355442" sldId="371"/>
            <ac:spMk id="2" creationId="{E2BA590C-88AF-4713-AA78-40ACB1DA3220}"/>
          </ac:spMkLst>
        </pc:spChg>
        <pc:spChg chg="mod">
          <ac:chgData name="Manish Sharma" userId="b799adb9ba789c8f" providerId="LiveId" clId="{8F2183DD-67C7-486C-8E08-7915D64D0A59}" dt="2021-11-16T11:15:22.124" v="1095" actId="20577"/>
          <ac:spMkLst>
            <pc:docMk/>
            <pc:sldMk cId="37355442" sldId="371"/>
            <ac:spMk id="3" creationId="{3F3A64C7-2E34-4674-891B-BB01CF751776}"/>
          </ac:spMkLst>
        </pc:spChg>
      </pc:sldChg>
      <pc:sldChg chg="addSp delSp modSp add mod">
        <pc:chgData name="Manish Sharma" userId="b799adb9ba789c8f" providerId="LiveId" clId="{8F2183DD-67C7-486C-8E08-7915D64D0A59}" dt="2021-11-16T11:25:26.291" v="1131"/>
        <pc:sldMkLst>
          <pc:docMk/>
          <pc:sldMk cId="3561494337" sldId="372"/>
        </pc:sldMkLst>
        <pc:spChg chg="mod">
          <ac:chgData name="Manish Sharma" userId="b799adb9ba789c8f" providerId="LiveId" clId="{8F2183DD-67C7-486C-8E08-7915D64D0A59}" dt="2021-11-16T11:24:37.437" v="1128" actId="1076"/>
          <ac:spMkLst>
            <pc:docMk/>
            <pc:sldMk cId="3561494337" sldId="372"/>
            <ac:spMk id="9" creationId="{1AB2C634-913A-4F72-BB6E-4F9A51200CBA}"/>
          </ac:spMkLst>
        </pc:spChg>
        <pc:spChg chg="del">
          <ac:chgData name="Manish Sharma" userId="b799adb9ba789c8f" providerId="LiveId" clId="{8F2183DD-67C7-486C-8E08-7915D64D0A59}" dt="2021-11-16T11:23:20.018" v="1099" actId="478"/>
          <ac:spMkLst>
            <pc:docMk/>
            <pc:sldMk cId="3561494337" sldId="372"/>
            <ac:spMk id="31" creationId="{053FA712-5759-4DAB-9A17-684EBDF663E6}"/>
          </ac:spMkLst>
        </pc:spChg>
        <pc:spChg chg="mod">
          <ac:chgData name="Manish Sharma" userId="b799adb9ba789c8f" providerId="LiveId" clId="{8F2183DD-67C7-486C-8E08-7915D64D0A59}" dt="2021-11-16T11:23:31.981" v="1116" actId="20577"/>
          <ac:spMkLst>
            <pc:docMk/>
            <pc:sldMk cId="3561494337" sldId="372"/>
            <ac:spMk id="32" creationId="{C5A1BE56-4EB9-4FB2-BF72-E080CC4F6E38}"/>
          </ac:spMkLst>
        </pc:spChg>
        <pc:spChg chg="add mod ord">
          <ac:chgData name="Manish Sharma" userId="b799adb9ba789c8f" providerId="LiveId" clId="{8F2183DD-67C7-486C-8E08-7915D64D0A59}" dt="2021-11-16T11:25:13.373" v="1130" actId="167"/>
          <ac:spMkLst>
            <pc:docMk/>
            <pc:sldMk cId="3561494337" sldId="372"/>
            <ac:spMk id="33" creationId="{AFDC9C0D-83CF-4791-9DE6-272C6A1C7FE8}"/>
          </ac:spMkLst>
        </pc:spChg>
        <pc:spChg chg="add mod">
          <ac:chgData name="Manish Sharma" userId="b799adb9ba789c8f" providerId="LiveId" clId="{8F2183DD-67C7-486C-8E08-7915D64D0A59}" dt="2021-11-16T11:25:26.291" v="1131"/>
          <ac:spMkLst>
            <pc:docMk/>
            <pc:sldMk cId="3561494337" sldId="372"/>
            <ac:spMk id="34" creationId="{CC8B0E55-5C51-497D-9455-6395B33D01A0}"/>
          </ac:spMkLst>
        </pc:spChg>
      </pc:sldChg>
      <pc:sldChg chg="addSp delSp modSp new mod">
        <pc:chgData name="Manish Sharma" userId="b799adb9ba789c8f" providerId="LiveId" clId="{8F2183DD-67C7-486C-8E08-7915D64D0A59}" dt="2021-11-17T03:55:57.771" v="1210" actId="478"/>
        <pc:sldMkLst>
          <pc:docMk/>
          <pc:sldMk cId="2512114903" sldId="373"/>
        </pc:sldMkLst>
        <pc:spChg chg="del">
          <ac:chgData name="Manish Sharma" userId="b799adb9ba789c8f" providerId="LiveId" clId="{8F2183DD-67C7-486C-8E08-7915D64D0A59}" dt="2021-11-17T03:48:51.012" v="1133" actId="478"/>
          <ac:spMkLst>
            <pc:docMk/>
            <pc:sldMk cId="2512114903" sldId="373"/>
            <ac:spMk id="2" creationId="{23B68F25-E850-4528-B9CC-44459123BE54}"/>
          </ac:spMkLst>
        </pc:spChg>
        <pc:spChg chg="del">
          <ac:chgData name="Manish Sharma" userId="b799adb9ba789c8f" providerId="LiveId" clId="{8F2183DD-67C7-486C-8E08-7915D64D0A59}" dt="2021-11-17T03:48:51.012" v="1133" actId="478"/>
          <ac:spMkLst>
            <pc:docMk/>
            <pc:sldMk cId="2512114903" sldId="373"/>
            <ac:spMk id="3" creationId="{7308DAC5-AFBF-4DD7-857E-73B705E7BBAE}"/>
          </ac:spMkLst>
        </pc:spChg>
        <pc:spChg chg="add mod">
          <ac:chgData name="Manish Sharma" userId="b799adb9ba789c8f" providerId="LiveId" clId="{8F2183DD-67C7-486C-8E08-7915D64D0A59}" dt="2021-11-17T03:52:38.541" v="1143" actId="164"/>
          <ac:spMkLst>
            <pc:docMk/>
            <pc:sldMk cId="2512114903" sldId="373"/>
            <ac:spMk id="4" creationId="{553F59E0-7657-42E5-9E1E-011B452E00D7}"/>
          </ac:spMkLst>
        </pc:spChg>
        <pc:spChg chg="add mod">
          <ac:chgData name="Manish Sharma" userId="b799adb9ba789c8f" providerId="LiveId" clId="{8F2183DD-67C7-486C-8E08-7915D64D0A59}" dt="2021-11-17T03:52:38.541" v="1143" actId="164"/>
          <ac:spMkLst>
            <pc:docMk/>
            <pc:sldMk cId="2512114903" sldId="373"/>
            <ac:spMk id="5" creationId="{8121CA58-DB2D-4288-94BF-4FB223E31D32}"/>
          </ac:spMkLst>
        </pc:spChg>
        <pc:spChg chg="add mod">
          <ac:chgData name="Manish Sharma" userId="b799adb9ba789c8f" providerId="LiveId" clId="{8F2183DD-67C7-486C-8E08-7915D64D0A59}" dt="2021-11-17T03:52:38.541" v="1143" actId="164"/>
          <ac:spMkLst>
            <pc:docMk/>
            <pc:sldMk cId="2512114903" sldId="373"/>
            <ac:spMk id="6" creationId="{5178FDCE-58C7-4F78-B79C-D420183FD325}"/>
          </ac:spMkLst>
        </pc:spChg>
        <pc:spChg chg="add mod">
          <ac:chgData name="Manish Sharma" userId="b799adb9ba789c8f" providerId="LiveId" clId="{8F2183DD-67C7-486C-8E08-7915D64D0A59}" dt="2021-11-17T03:52:38.541" v="1143" actId="164"/>
          <ac:spMkLst>
            <pc:docMk/>
            <pc:sldMk cId="2512114903" sldId="373"/>
            <ac:spMk id="7" creationId="{76EAF6EB-168B-4456-A19B-1121B7DDA9F8}"/>
          </ac:spMkLst>
        </pc:spChg>
        <pc:spChg chg="add mod">
          <ac:chgData name="Manish Sharma" userId="b799adb9ba789c8f" providerId="LiveId" clId="{8F2183DD-67C7-486C-8E08-7915D64D0A59}" dt="2021-11-17T03:52:38.541" v="1143" actId="164"/>
          <ac:spMkLst>
            <pc:docMk/>
            <pc:sldMk cId="2512114903" sldId="373"/>
            <ac:spMk id="8" creationId="{F0FB80DB-2F66-4142-8835-E055B45D3541}"/>
          </ac:spMkLst>
        </pc:spChg>
        <pc:spChg chg="add mod">
          <ac:chgData name="Manish Sharma" userId="b799adb9ba789c8f" providerId="LiveId" clId="{8F2183DD-67C7-486C-8E08-7915D64D0A59}" dt="2021-11-17T03:52:38.541" v="1143" actId="164"/>
          <ac:spMkLst>
            <pc:docMk/>
            <pc:sldMk cId="2512114903" sldId="373"/>
            <ac:spMk id="10" creationId="{CD6018DA-24D2-403F-95F3-E222C5D75C7E}"/>
          </ac:spMkLst>
        </pc:spChg>
        <pc:spChg chg="add mod ord">
          <ac:chgData name="Manish Sharma" userId="b799adb9ba789c8f" providerId="LiveId" clId="{8F2183DD-67C7-486C-8E08-7915D64D0A59}" dt="2021-11-17T03:52:38.541" v="1143" actId="164"/>
          <ac:spMkLst>
            <pc:docMk/>
            <pc:sldMk cId="2512114903" sldId="373"/>
            <ac:spMk id="18" creationId="{E2158D03-C230-4311-99D3-97AD31419AA7}"/>
          </ac:spMkLst>
        </pc:spChg>
        <pc:spChg chg="mod">
          <ac:chgData name="Manish Sharma" userId="b799adb9ba789c8f" providerId="LiveId" clId="{8F2183DD-67C7-486C-8E08-7915D64D0A59}" dt="2021-11-17T03:52:39.923" v="1144"/>
          <ac:spMkLst>
            <pc:docMk/>
            <pc:sldMk cId="2512114903" sldId="373"/>
            <ac:spMk id="21" creationId="{3098C29C-6415-454B-963C-5A41767685A8}"/>
          </ac:spMkLst>
        </pc:spChg>
        <pc:spChg chg="mod">
          <ac:chgData name="Manish Sharma" userId="b799adb9ba789c8f" providerId="LiveId" clId="{8F2183DD-67C7-486C-8E08-7915D64D0A59}" dt="2021-11-17T03:52:39.923" v="1144"/>
          <ac:spMkLst>
            <pc:docMk/>
            <pc:sldMk cId="2512114903" sldId="373"/>
            <ac:spMk id="22" creationId="{C8D2A34C-A926-4EA9-BF09-2CBA071B41F1}"/>
          </ac:spMkLst>
        </pc:spChg>
        <pc:spChg chg="mod">
          <ac:chgData name="Manish Sharma" userId="b799adb9ba789c8f" providerId="LiveId" clId="{8F2183DD-67C7-486C-8E08-7915D64D0A59}" dt="2021-11-17T03:52:39.923" v="1144"/>
          <ac:spMkLst>
            <pc:docMk/>
            <pc:sldMk cId="2512114903" sldId="373"/>
            <ac:spMk id="23" creationId="{0B1E3B98-3D56-4928-984A-A027651BC0B2}"/>
          </ac:spMkLst>
        </pc:spChg>
        <pc:spChg chg="mod">
          <ac:chgData name="Manish Sharma" userId="b799adb9ba789c8f" providerId="LiveId" clId="{8F2183DD-67C7-486C-8E08-7915D64D0A59}" dt="2021-11-17T03:52:39.923" v="1144"/>
          <ac:spMkLst>
            <pc:docMk/>
            <pc:sldMk cId="2512114903" sldId="373"/>
            <ac:spMk id="24" creationId="{AED95957-D52F-4806-9509-BD436D401931}"/>
          </ac:spMkLst>
        </pc:spChg>
        <pc:spChg chg="mod">
          <ac:chgData name="Manish Sharma" userId="b799adb9ba789c8f" providerId="LiveId" clId="{8F2183DD-67C7-486C-8E08-7915D64D0A59}" dt="2021-11-17T03:52:39.923" v="1144"/>
          <ac:spMkLst>
            <pc:docMk/>
            <pc:sldMk cId="2512114903" sldId="373"/>
            <ac:spMk id="25" creationId="{128EC288-E624-4398-A381-FEF42FCEDD3A}"/>
          </ac:spMkLst>
        </pc:spChg>
        <pc:spChg chg="mod">
          <ac:chgData name="Manish Sharma" userId="b799adb9ba789c8f" providerId="LiveId" clId="{8F2183DD-67C7-486C-8E08-7915D64D0A59}" dt="2021-11-17T03:53:32.372" v="1164" actId="1076"/>
          <ac:spMkLst>
            <pc:docMk/>
            <pc:sldMk cId="2512114903" sldId="373"/>
            <ac:spMk id="26" creationId="{EF308E77-DD73-4E2D-99BA-DBF757B507A3}"/>
          </ac:spMkLst>
        </pc:spChg>
        <pc:spChg chg="mod">
          <ac:chgData name="Manish Sharma" userId="b799adb9ba789c8f" providerId="LiveId" clId="{8F2183DD-67C7-486C-8E08-7915D64D0A59}" dt="2021-11-17T03:52:39.923" v="1144"/>
          <ac:spMkLst>
            <pc:docMk/>
            <pc:sldMk cId="2512114903" sldId="373"/>
            <ac:spMk id="28" creationId="{A962A29E-108B-467D-B8CD-7745437BEBC5}"/>
          </ac:spMkLst>
        </pc:spChg>
        <pc:spChg chg="add mod">
          <ac:chgData name="Manish Sharma" userId="b799adb9ba789c8f" providerId="LiveId" clId="{8F2183DD-67C7-486C-8E08-7915D64D0A59}" dt="2021-11-17T03:54:06.781" v="1178" actId="1076"/>
          <ac:spMkLst>
            <pc:docMk/>
            <pc:sldMk cId="2512114903" sldId="373"/>
            <ac:spMk id="34" creationId="{B66F4C6D-47DD-4E3F-9F21-CB470A37A861}"/>
          </ac:spMkLst>
        </pc:spChg>
        <pc:spChg chg="add mod">
          <ac:chgData name="Manish Sharma" userId="b799adb9ba789c8f" providerId="LiveId" clId="{8F2183DD-67C7-486C-8E08-7915D64D0A59}" dt="2021-11-17T03:54:32.606" v="1198" actId="1076"/>
          <ac:spMkLst>
            <pc:docMk/>
            <pc:sldMk cId="2512114903" sldId="373"/>
            <ac:spMk id="35" creationId="{289C2FDC-D4F0-44E5-9F66-68C4A3C738E3}"/>
          </ac:spMkLst>
        </pc:spChg>
        <pc:spChg chg="add del mod">
          <ac:chgData name="Manish Sharma" userId="b799adb9ba789c8f" providerId="LiveId" clId="{8F2183DD-67C7-486C-8E08-7915D64D0A59}" dt="2021-11-17T03:55:57.771" v="1210" actId="478"/>
          <ac:spMkLst>
            <pc:docMk/>
            <pc:sldMk cId="2512114903" sldId="373"/>
            <ac:spMk id="36" creationId="{BF20D908-1853-4066-BAB3-A792C03C7E08}"/>
          </ac:spMkLst>
        </pc:spChg>
        <pc:grpChg chg="add mod">
          <ac:chgData name="Manish Sharma" userId="b799adb9ba789c8f" providerId="LiveId" clId="{8F2183DD-67C7-486C-8E08-7915D64D0A59}" dt="2021-11-17T03:52:38.541" v="1143" actId="164"/>
          <ac:grpSpMkLst>
            <pc:docMk/>
            <pc:sldMk cId="2512114903" sldId="373"/>
            <ac:grpSpMk id="19" creationId="{ED5C9B36-AFD0-4797-8E82-C8268D6FBF1B}"/>
          </ac:grpSpMkLst>
        </pc:grpChg>
        <pc:grpChg chg="add mod">
          <ac:chgData name="Manish Sharma" userId="b799adb9ba789c8f" providerId="LiveId" clId="{8F2183DD-67C7-486C-8E08-7915D64D0A59}" dt="2021-11-17T03:52:44.232" v="1145" actId="1076"/>
          <ac:grpSpMkLst>
            <pc:docMk/>
            <pc:sldMk cId="2512114903" sldId="373"/>
            <ac:grpSpMk id="20" creationId="{A04E4039-5A50-4292-93F2-C25C518B9C9C}"/>
          </ac:grpSpMkLst>
        </pc:grpChg>
        <pc:cxnChg chg="add mod">
          <ac:chgData name="Manish Sharma" userId="b799adb9ba789c8f" providerId="LiveId" clId="{8F2183DD-67C7-486C-8E08-7915D64D0A59}" dt="2021-11-17T03:52:38.541" v="1143" actId="164"/>
          <ac:cxnSpMkLst>
            <pc:docMk/>
            <pc:sldMk cId="2512114903" sldId="373"/>
            <ac:cxnSpMk id="9" creationId="{40051521-D728-404A-9C18-321420897CF4}"/>
          </ac:cxnSpMkLst>
        </pc:cxnChg>
        <pc:cxnChg chg="add mod">
          <ac:chgData name="Manish Sharma" userId="b799adb9ba789c8f" providerId="LiveId" clId="{8F2183DD-67C7-486C-8E08-7915D64D0A59}" dt="2021-11-17T03:52:38.541" v="1143" actId="164"/>
          <ac:cxnSpMkLst>
            <pc:docMk/>
            <pc:sldMk cId="2512114903" sldId="373"/>
            <ac:cxnSpMk id="11" creationId="{E90B66B0-2BC8-4056-896F-55B0344D15B1}"/>
          </ac:cxnSpMkLst>
        </pc:cxnChg>
        <pc:cxnChg chg="add mod">
          <ac:chgData name="Manish Sharma" userId="b799adb9ba789c8f" providerId="LiveId" clId="{8F2183DD-67C7-486C-8E08-7915D64D0A59}" dt="2021-11-17T03:52:38.541" v="1143" actId="164"/>
          <ac:cxnSpMkLst>
            <pc:docMk/>
            <pc:sldMk cId="2512114903" sldId="373"/>
            <ac:cxnSpMk id="13" creationId="{2924D459-3CE1-4991-975C-0513FCB8B17A}"/>
          </ac:cxnSpMkLst>
        </pc:cxnChg>
        <pc:cxnChg chg="add mod">
          <ac:chgData name="Manish Sharma" userId="b799adb9ba789c8f" providerId="LiveId" clId="{8F2183DD-67C7-486C-8E08-7915D64D0A59}" dt="2021-11-17T03:52:38.541" v="1143" actId="164"/>
          <ac:cxnSpMkLst>
            <pc:docMk/>
            <pc:sldMk cId="2512114903" sldId="373"/>
            <ac:cxnSpMk id="15" creationId="{EF4C0F9D-B935-4B0D-A2B0-87A237A5D87F}"/>
          </ac:cxnSpMkLst>
        </pc:cxnChg>
        <pc:cxnChg chg="add mod">
          <ac:chgData name="Manish Sharma" userId="b799adb9ba789c8f" providerId="LiveId" clId="{8F2183DD-67C7-486C-8E08-7915D64D0A59}" dt="2021-11-17T03:52:38.541" v="1143" actId="164"/>
          <ac:cxnSpMkLst>
            <pc:docMk/>
            <pc:sldMk cId="2512114903" sldId="373"/>
            <ac:cxnSpMk id="17" creationId="{2498F991-8FF3-43C1-BC58-7392F1DE4F16}"/>
          </ac:cxnSpMkLst>
        </pc:cxnChg>
        <pc:cxnChg chg="mod">
          <ac:chgData name="Manish Sharma" userId="b799adb9ba789c8f" providerId="LiveId" clId="{8F2183DD-67C7-486C-8E08-7915D64D0A59}" dt="2021-11-17T03:52:39.923" v="1144"/>
          <ac:cxnSpMkLst>
            <pc:docMk/>
            <pc:sldMk cId="2512114903" sldId="373"/>
            <ac:cxnSpMk id="27" creationId="{273B1036-2E39-4D73-86A3-8C929D7E0DE7}"/>
          </ac:cxnSpMkLst>
        </pc:cxnChg>
        <pc:cxnChg chg="mod">
          <ac:chgData name="Manish Sharma" userId="b799adb9ba789c8f" providerId="LiveId" clId="{8F2183DD-67C7-486C-8E08-7915D64D0A59}" dt="2021-11-17T03:52:39.923" v="1144"/>
          <ac:cxnSpMkLst>
            <pc:docMk/>
            <pc:sldMk cId="2512114903" sldId="373"/>
            <ac:cxnSpMk id="29" creationId="{F5642AC7-65D7-4AA7-849E-7855AD8B086A}"/>
          </ac:cxnSpMkLst>
        </pc:cxnChg>
        <pc:cxnChg chg="mod">
          <ac:chgData name="Manish Sharma" userId="b799adb9ba789c8f" providerId="LiveId" clId="{8F2183DD-67C7-486C-8E08-7915D64D0A59}" dt="2021-11-17T03:52:39.923" v="1144"/>
          <ac:cxnSpMkLst>
            <pc:docMk/>
            <pc:sldMk cId="2512114903" sldId="373"/>
            <ac:cxnSpMk id="30" creationId="{ACE9054C-E1F2-4B22-8140-7C0238ED75F4}"/>
          </ac:cxnSpMkLst>
        </pc:cxnChg>
        <pc:cxnChg chg="mod">
          <ac:chgData name="Manish Sharma" userId="b799adb9ba789c8f" providerId="LiveId" clId="{8F2183DD-67C7-486C-8E08-7915D64D0A59}" dt="2021-11-17T03:52:39.923" v="1144"/>
          <ac:cxnSpMkLst>
            <pc:docMk/>
            <pc:sldMk cId="2512114903" sldId="373"/>
            <ac:cxnSpMk id="31" creationId="{3D4D98B1-CC26-40F6-B891-3CA76A89AAE8}"/>
          </ac:cxnSpMkLst>
        </pc:cxnChg>
        <pc:cxnChg chg="mod">
          <ac:chgData name="Manish Sharma" userId="b799adb9ba789c8f" providerId="LiveId" clId="{8F2183DD-67C7-486C-8E08-7915D64D0A59}" dt="2021-11-17T03:52:39.923" v="1144"/>
          <ac:cxnSpMkLst>
            <pc:docMk/>
            <pc:sldMk cId="2512114903" sldId="373"/>
            <ac:cxnSpMk id="32" creationId="{660094FB-9FC5-45A5-A5BF-6DE4704761BD}"/>
          </ac:cxnSpMkLst>
        </pc:cxnChg>
        <pc:cxnChg chg="add mod">
          <ac:chgData name="Manish Sharma" userId="b799adb9ba789c8f" providerId="LiveId" clId="{8F2183DD-67C7-486C-8E08-7915D64D0A59}" dt="2021-11-17T03:53:48.147" v="1165"/>
          <ac:cxnSpMkLst>
            <pc:docMk/>
            <pc:sldMk cId="2512114903" sldId="373"/>
            <ac:cxnSpMk id="33" creationId="{35449C78-5318-4B4C-AB70-2C46572A88B1}"/>
          </ac:cxnSpMkLst>
        </pc:cxnChg>
      </pc:sldChg>
      <pc:sldChg chg="addSp delSp modSp new mod">
        <pc:chgData name="Manish Sharma" userId="b799adb9ba789c8f" providerId="LiveId" clId="{8F2183DD-67C7-486C-8E08-7915D64D0A59}" dt="2021-11-17T04:06:11.806" v="1322"/>
        <pc:sldMkLst>
          <pc:docMk/>
          <pc:sldMk cId="2965736025" sldId="374"/>
        </pc:sldMkLst>
        <pc:spChg chg="del">
          <ac:chgData name="Manish Sharma" userId="b799adb9ba789c8f" providerId="LiveId" clId="{8F2183DD-67C7-486C-8E08-7915D64D0A59}" dt="2021-11-17T03:57:34.712" v="1212" actId="478"/>
          <ac:spMkLst>
            <pc:docMk/>
            <pc:sldMk cId="2965736025" sldId="374"/>
            <ac:spMk id="2" creationId="{74A08450-035B-49B6-AF62-0852BD0590B0}"/>
          </ac:spMkLst>
        </pc:spChg>
        <pc:spChg chg="del">
          <ac:chgData name="Manish Sharma" userId="b799adb9ba789c8f" providerId="LiveId" clId="{8F2183DD-67C7-486C-8E08-7915D64D0A59}" dt="2021-11-17T03:57:34.712" v="1212" actId="478"/>
          <ac:spMkLst>
            <pc:docMk/>
            <pc:sldMk cId="2965736025" sldId="374"/>
            <ac:spMk id="3" creationId="{B100E91A-958C-4D64-AD9B-11A36D8B0FDD}"/>
          </ac:spMkLst>
        </pc:spChg>
        <pc:spChg chg="add mod">
          <ac:chgData name="Manish Sharma" userId="b799adb9ba789c8f" providerId="LiveId" clId="{8F2183DD-67C7-486C-8E08-7915D64D0A59}" dt="2021-11-17T04:01:17.574" v="1318" actId="20577"/>
          <ac:spMkLst>
            <pc:docMk/>
            <pc:sldMk cId="2965736025" sldId="374"/>
            <ac:spMk id="4" creationId="{B35DF7A1-49F6-4D44-912F-F31D7D81BAA9}"/>
          </ac:spMkLst>
        </pc:spChg>
        <pc:spChg chg="add mod">
          <ac:chgData name="Manish Sharma" userId="b799adb9ba789c8f" providerId="LiveId" clId="{8F2183DD-67C7-486C-8E08-7915D64D0A59}" dt="2021-11-17T04:02:37.232" v="1319"/>
          <ac:spMkLst>
            <pc:docMk/>
            <pc:sldMk cId="2965736025" sldId="374"/>
            <ac:spMk id="5" creationId="{B40E826D-8C00-4D83-9DA9-C042086760D0}"/>
          </ac:spMkLst>
        </pc:spChg>
        <pc:spChg chg="add mod">
          <ac:chgData name="Manish Sharma" userId="b799adb9ba789c8f" providerId="LiveId" clId="{8F2183DD-67C7-486C-8E08-7915D64D0A59}" dt="2021-11-17T04:05:01.655" v="1320"/>
          <ac:spMkLst>
            <pc:docMk/>
            <pc:sldMk cId="2965736025" sldId="374"/>
            <ac:spMk id="7" creationId="{271A62AA-1542-400B-9922-A4F71098B198}"/>
          </ac:spMkLst>
        </pc:spChg>
        <pc:spChg chg="add mod">
          <ac:chgData name="Manish Sharma" userId="b799adb9ba789c8f" providerId="LiveId" clId="{8F2183DD-67C7-486C-8E08-7915D64D0A59}" dt="2021-11-17T04:05:22.549" v="1321"/>
          <ac:spMkLst>
            <pc:docMk/>
            <pc:sldMk cId="2965736025" sldId="374"/>
            <ac:spMk id="9" creationId="{3543D9B3-F066-4E32-848C-8400B8C66B08}"/>
          </ac:spMkLst>
        </pc:spChg>
        <pc:spChg chg="add mod">
          <ac:chgData name="Manish Sharma" userId="b799adb9ba789c8f" providerId="LiveId" clId="{8F2183DD-67C7-486C-8E08-7915D64D0A59}" dt="2021-11-17T04:06:11.806" v="1322"/>
          <ac:spMkLst>
            <pc:docMk/>
            <pc:sldMk cId="2965736025" sldId="374"/>
            <ac:spMk id="11" creationId="{2387A3DD-8CD6-4668-B61A-461F6FDA9C73}"/>
          </ac:spMkLst>
        </pc:spChg>
        <pc:cxnChg chg="add mod">
          <ac:chgData name="Manish Sharma" userId="b799adb9ba789c8f" providerId="LiveId" clId="{8F2183DD-67C7-486C-8E08-7915D64D0A59}" dt="2021-11-17T04:02:37.232" v="1319"/>
          <ac:cxnSpMkLst>
            <pc:docMk/>
            <pc:sldMk cId="2965736025" sldId="374"/>
            <ac:cxnSpMk id="6" creationId="{FA852E74-C8AB-49A3-B8CD-44FA9597DEC0}"/>
          </ac:cxnSpMkLst>
        </pc:cxnChg>
        <pc:cxnChg chg="add mod">
          <ac:chgData name="Manish Sharma" userId="b799adb9ba789c8f" providerId="LiveId" clId="{8F2183DD-67C7-486C-8E08-7915D64D0A59}" dt="2021-11-17T04:05:01.655" v="1320"/>
          <ac:cxnSpMkLst>
            <pc:docMk/>
            <pc:sldMk cId="2965736025" sldId="374"/>
            <ac:cxnSpMk id="8" creationId="{78BF573B-BA01-4957-9C0B-B04456B448C1}"/>
          </ac:cxnSpMkLst>
        </pc:cxnChg>
        <pc:cxnChg chg="add mod">
          <ac:chgData name="Manish Sharma" userId="b799adb9ba789c8f" providerId="LiveId" clId="{8F2183DD-67C7-486C-8E08-7915D64D0A59}" dt="2021-11-17T04:05:22.549" v="1321"/>
          <ac:cxnSpMkLst>
            <pc:docMk/>
            <pc:sldMk cId="2965736025" sldId="374"/>
            <ac:cxnSpMk id="10" creationId="{CA475DF8-0337-427F-813E-5044E48473E7}"/>
          </ac:cxnSpMkLst>
        </pc:cxnChg>
        <pc:cxnChg chg="add mod">
          <ac:chgData name="Manish Sharma" userId="b799adb9ba789c8f" providerId="LiveId" clId="{8F2183DD-67C7-486C-8E08-7915D64D0A59}" dt="2021-11-17T04:06:11.806" v="1322"/>
          <ac:cxnSpMkLst>
            <pc:docMk/>
            <pc:sldMk cId="2965736025" sldId="374"/>
            <ac:cxnSpMk id="12" creationId="{D36CC912-B62E-4660-B8A6-EB78809223DD}"/>
          </ac:cxnSpMkLst>
        </pc:cxnChg>
      </pc:sldChg>
      <pc:sldChg chg="addSp delSp modSp new mod">
        <pc:chgData name="Manish Sharma" userId="b799adb9ba789c8f" providerId="LiveId" clId="{8F2183DD-67C7-486C-8E08-7915D64D0A59}" dt="2021-11-17T04:10:15.494" v="1331"/>
        <pc:sldMkLst>
          <pc:docMk/>
          <pc:sldMk cId="3344035338" sldId="375"/>
        </pc:sldMkLst>
        <pc:spChg chg="del">
          <ac:chgData name="Manish Sharma" userId="b799adb9ba789c8f" providerId="LiveId" clId="{8F2183DD-67C7-486C-8E08-7915D64D0A59}" dt="2021-11-17T04:08:00.472" v="1324" actId="478"/>
          <ac:spMkLst>
            <pc:docMk/>
            <pc:sldMk cId="3344035338" sldId="375"/>
            <ac:spMk id="2" creationId="{2D400C4F-4568-4F49-B36C-5D436D2DBAF4}"/>
          </ac:spMkLst>
        </pc:spChg>
        <pc:spChg chg="del">
          <ac:chgData name="Manish Sharma" userId="b799adb9ba789c8f" providerId="LiveId" clId="{8F2183DD-67C7-486C-8E08-7915D64D0A59}" dt="2021-11-17T04:08:00.472" v="1324" actId="478"/>
          <ac:spMkLst>
            <pc:docMk/>
            <pc:sldMk cId="3344035338" sldId="375"/>
            <ac:spMk id="3" creationId="{729ADB28-CB20-4971-9715-23952D2548BA}"/>
          </ac:spMkLst>
        </pc:spChg>
        <pc:spChg chg="add mod">
          <ac:chgData name="Manish Sharma" userId="b799adb9ba789c8f" providerId="LiveId" clId="{8F2183DD-67C7-486C-8E08-7915D64D0A59}" dt="2021-11-17T04:08:25.112" v="1325"/>
          <ac:spMkLst>
            <pc:docMk/>
            <pc:sldMk cId="3344035338" sldId="375"/>
            <ac:spMk id="4" creationId="{D0AEB823-102E-4C24-92BB-61909A042204}"/>
          </ac:spMkLst>
        </pc:spChg>
        <pc:spChg chg="add mod">
          <ac:chgData name="Manish Sharma" userId="b799adb9ba789c8f" providerId="LiveId" clId="{8F2183DD-67C7-486C-8E08-7915D64D0A59}" dt="2021-11-17T04:08:32.792" v="1326"/>
          <ac:spMkLst>
            <pc:docMk/>
            <pc:sldMk cId="3344035338" sldId="375"/>
            <ac:spMk id="5" creationId="{A8EEFA24-EC83-498D-A67F-FC567868806E}"/>
          </ac:spMkLst>
        </pc:spChg>
        <pc:spChg chg="add mod">
          <ac:chgData name="Manish Sharma" userId="b799adb9ba789c8f" providerId="LiveId" clId="{8F2183DD-67C7-486C-8E08-7915D64D0A59}" dt="2021-11-17T04:08:32.792" v="1326"/>
          <ac:spMkLst>
            <pc:docMk/>
            <pc:sldMk cId="3344035338" sldId="375"/>
            <ac:spMk id="6" creationId="{CD01F50D-89CE-40EB-BA24-E36525DBDAD6}"/>
          </ac:spMkLst>
        </pc:spChg>
        <pc:spChg chg="add mod">
          <ac:chgData name="Manish Sharma" userId="b799adb9ba789c8f" providerId="LiveId" clId="{8F2183DD-67C7-486C-8E08-7915D64D0A59}" dt="2021-11-17T04:08:32.792" v="1326"/>
          <ac:spMkLst>
            <pc:docMk/>
            <pc:sldMk cId="3344035338" sldId="375"/>
            <ac:spMk id="7" creationId="{24D9EC7D-835C-4FC5-A239-071CC377FD9F}"/>
          </ac:spMkLst>
        </pc:spChg>
        <pc:spChg chg="add mod">
          <ac:chgData name="Manish Sharma" userId="b799adb9ba789c8f" providerId="LiveId" clId="{8F2183DD-67C7-486C-8E08-7915D64D0A59}" dt="2021-11-17T04:08:32.792" v="1326"/>
          <ac:spMkLst>
            <pc:docMk/>
            <pc:sldMk cId="3344035338" sldId="375"/>
            <ac:spMk id="8" creationId="{9C5FCDAE-D161-487D-BC16-B467A841DE42}"/>
          </ac:spMkLst>
        </pc:spChg>
        <pc:spChg chg="add mod">
          <ac:chgData name="Manish Sharma" userId="b799adb9ba789c8f" providerId="LiveId" clId="{8F2183DD-67C7-486C-8E08-7915D64D0A59}" dt="2021-11-17T04:08:44.354" v="1327"/>
          <ac:spMkLst>
            <pc:docMk/>
            <pc:sldMk cId="3344035338" sldId="375"/>
            <ac:spMk id="9" creationId="{83EB4A1D-4F0C-4B83-87D1-44349F1F6862}"/>
          </ac:spMkLst>
        </pc:spChg>
        <pc:spChg chg="add mod">
          <ac:chgData name="Manish Sharma" userId="b799adb9ba789c8f" providerId="LiveId" clId="{8F2183DD-67C7-486C-8E08-7915D64D0A59}" dt="2021-11-17T04:08:44.354" v="1327"/>
          <ac:spMkLst>
            <pc:docMk/>
            <pc:sldMk cId="3344035338" sldId="375"/>
            <ac:spMk id="10" creationId="{D8165B26-EF24-4671-8319-E28940909DE9}"/>
          </ac:spMkLst>
        </pc:spChg>
        <pc:spChg chg="add mod">
          <ac:chgData name="Manish Sharma" userId="b799adb9ba789c8f" providerId="LiveId" clId="{8F2183DD-67C7-486C-8E08-7915D64D0A59}" dt="2021-11-17T04:08:44.354" v="1327"/>
          <ac:spMkLst>
            <pc:docMk/>
            <pc:sldMk cId="3344035338" sldId="375"/>
            <ac:spMk id="11" creationId="{06D959A8-D583-4379-B764-FDA6A8127FC1}"/>
          </ac:spMkLst>
        </pc:spChg>
        <pc:spChg chg="add mod">
          <ac:chgData name="Manish Sharma" userId="b799adb9ba789c8f" providerId="LiveId" clId="{8F2183DD-67C7-486C-8E08-7915D64D0A59}" dt="2021-11-17T04:08:44.354" v="1327"/>
          <ac:spMkLst>
            <pc:docMk/>
            <pc:sldMk cId="3344035338" sldId="375"/>
            <ac:spMk id="12" creationId="{ECF14A98-C6CB-457E-830E-3E345C67B662}"/>
          </ac:spMkLst>
        </pc:spChg>
        <pc:spChg chg="add mod ord">
          <ac:chgData name="Manish Sharma" userId="b799adb9ba789c8f" providerId="LiveId" clId="{8F2183DD-67C7-486C-8E08-7915D64D0A59}" dt="2021-11-17T04:09:02.459" v="1329" actId="167"/>
          <ac:spMkLst>
            <pc:docMk/>
            <pc:sldMk cId="3344035338" sldId="375"/>
            <ac:spMk id="13" creationId="{A9EED445-34C7-4387-8FFC-3EE414025368}"/>
          </ac:spMkLst>
        </pc:spChg>
        <pc:spChg chg="add mod">
          <ac:chgData name="Manish Sharma" userId="b799adb9ba789c8f" providerId="LiveId" clId="{8F2183DD-67C7-486C-8E08-7915D64D0A59}" dt="2021-11-17T04:10:04.375" v="1330"/>
          <ac:spMkLst>
            <pc:docMk/>
            <pc:sldMk cId="3344035338" sldId="375"/>
            <ac:spMk id="14" creationId="{343CC1D2-FB03-40FD-BE40-36BB48380E9E}"/>
          </ac:spMkLst>
        </pc:spChg>
        <pc:spChg chg="add mod">
          <ac:chgData name="Manish Sharma" userId="b799adb9ba789c8f" providerId="LiveId" clId="{8F2183DD-67C7-486C-8E08-7915D64D0A59}" dt="2021-11-17T04:10:15.494" v="1331"/>
          <ac:spMkLst>
            <pc:docMk/>
            <pc:sldMk cId="3344035338" sldId="375"/>
            <ac:spMk id="15" creationId="{15622E16-58E9-4C63-900A-62123211EED6}"/>
          </ac:spMkLst>
        </pc:spChg>
      </pc:sldChg>
      <pc:sldChg chg="add">
        <pc:chgData name="Manish Sharma" userId="b799adb9ba789c8f" providerId="LiveId" clId="{8F2183DD-67C7-486C-8E08-7915D64D0A59}" dt="2021-11-17T06:21:47.114" v="1337"/>
        <pc:sldMkLst>
          <pc:docMk/>
          <pc:sldMk cId="2013607340" sldId="376"/>
        </pc:sldMkLst>
      </pc:sldChg>
      <pc:sldChg chg="modSp new del mod">
        <pc:chgData name="Manish Sharma" userId="b799adb9ba789c8f" providerId="LiveId" clId="{8F2183DD-67C7-486C-8E08-7915D64D0A59}" dt="2021-11-17T04:37:41.752" v="1336" actId="47"/>
        <pc:sldMkLst>
          <pc:docMk/>
          <pc:sldMk cId="3587217652" sldId="376"/>
        </pc:sldMkLst>
        <pc:spChg chg="mod">
          <ac:chgData name="Manish Sharma" userId="b799adb9ba789c8f" providerId="LiveId" clId="{8F2183DD-67C7-486C-8E08-7915D64D0A59}" dt="2021-11-17T04:11:35.831" v="1333"/>
          <ac:spMkLst>
            <pc:docMk/>
            <pc:sldMk cId="3587217652" sldId="376"/>
            <ac:spMk id="2" creationId="{792F2CA2-A807-4E60-90AE-6D99CC92DAFF}"/>
          </ac:spMkLst>
        </pc:spChg>
        <pc:spChg chg="mod">
          <ac:chgData name="Manish Sharma" userId="b799adb9ba789c8f" providerId="LiveId" clId="{8F2183DD-67C7-486C-8E08-7915D64D0A59}" dt="2021-11-17T04:11:46.841" v="1334"/>
          <ac:spMkLst>
            <pc:docMk/>
            <pc:sldMk cId="3587217652" sldId="376"/>
            <ac:spMk id="3" creationId="{4D4A9111-27C9-4B6C-A4F8-D35142155BA6}"/>
          </ac:spMkLst>
        </pc:spChg>
      </pc:sldChg>
      <pc:sldChg chg="add">
        <pc:chgData name="Manish Sharma" userId="b799adb9ba789c8f" providerId="LiveId" clId="{8F2183DD-67C7-486C-8E08-7915D64D0A59}" dt="2021-11-17T07:50:16.953" v="1338"/>
        <pc:sldMkLst>
          <pc:docMk/>
          <pc:sldMk cId="2543228366" sldId="377"/>
        </pc:sldMkLst>
      </pc:sldChg>
      <pc:sldChg chg="add">
        <pc:chgData name="Manish Sharma" userId="b799adb9ba789c8f" providerId="LiveId" clId="{8F2183DD-67C7-486C-8E08-7915D64D0A59}" dt="2021-11-17T07:50:16.953" v="1338"/>
        <pc:sldMkLst>
          <pc:docMk/>
          <pc:sldMk cId="2451827515" sldId="378"/>
        </pc:sldMkLst>
      </pc:sldChg>
      <pc:sldChg chg="add">
        <pc:chgData name="Manish Sharma" userId="b799adb9ba789c8f" providerId="LiveId" clId="{8F2183DD-67C7-486C-8E08-7915D64D0A59}" dt="2021-11-17T07:50:16.953" v="1338"/>
        <pc:sldMkLst>
          <pc:docMk/>
          <pc:sldMk cId="2514910419" sldId="379"/>
        </pc:sldMkLst>
      </pc:sldChg>
      <pc:sldChg chg="add">
        <pc:chgData name="Manish Sharma" userId="b799adb9ba789c8f" providerId="LiveId" clId="{8F2183DD-67C7-486C-8E08-7915D64D0A59}" dt="2021-11-17T07:50:31.525" v="1339"/>
        <pc:sldMkLst>
          <pc:docMk/>
          <pc:sldMk cId="2332896115" sldId="380"/>
        </pc:sldMkLst>
      </pc:sldChg>
      <pc:sldChg chg="modSp new mod">
        <pc:chgData name="Manish Sharma" userId="b799adb9ba789c8f" providerId="LiveId" clId="{8F2183DD-67C7-486C-8E08-7915D64D0A59}" dt="2021-11-17T09:42:52.607" v="1521" actId="20577"/>
        <pc:sldMkLst>
          <pc:docMk/>
          <pc:sldMk cId="3409747948" sldId="381"/>
        </pc:sldMkLst>
        <pc:spChg chg="mod">
          <ac:chgData name="Manish Sharma" userId="b799adb9ba789c8f" providerId="LiveId" clId="{8F2183DD-67C7-486C-8E08-7915D64D0A59}" dt="2021-11-17T09:37:47.822" v="1342"/>
          <ac:spMkLst>
            <pc:docMk/>
            <pc:sldMk cId="3409747948" sldId="381"/>
            <ac:spMk id="2" creationId="{96858CBA-3DC1-4E4B-A886-FBCED8927F9D}"/>
          </ac:spMkLst>
        </pc:spChg>
        <pc:spChg chg="mod">
          <ac:chgData name="Manish Sharma" userId="b799adb9ba789c8f" providerId="LiveId" clId="{8F2183DD-67C7-486C-8E08-7915D64D0A59}" dt="2021-11-17T09:42:52.607" v="1521" actId="20577"/>
          <ac:spMkLst>
            <pc:docMk/>
            <pc:sldMk cId="3409747948" sldId="381"/>
            <ac:spMk id="3" creationId="{0BCD376C-3267-466F-86B3-25673C7339D6}"/>
          </ac:spMkLst>
        </pc:spChg>
      </pc:sldChg>
      <pc:sldChg chg="modSp new mod">
        <pc:chgData name="Manish Sharma" userId="b799adb9ba789c8f" providerId="LiveId" clId="{8F2183DD-67C7-486C-8E08-7915D64D0A59}" dt="2021-11-17T09:46:34.248" v="1809" actId="20577"/>
        <pc:sldMkLst>
          <pc:docMk/>
          <pc:sldMk cId="484981596" sldId="382"/>
        </pc:sldMkLst>
        <pc:spChg chg="mod">
          <ac:chgData name="Manish Sharma" userId="b799adb9ba789c8f" providerId="LiveId" clId="{8F2183DD-67C7-486C-8E08-7915D64D0A59}" dt="2021-11-17T09:43:18.821" v="1523"/>
          <ac:spMkLst>
            <pc:docMk/>
            <pc:sldMk cId="484981596" sldId="382"/>
            <ac:spMk id="2" creationId="{5B2E61D8-3543-4CE6-82AF-3BE04DBDFBFD}"/>
          </ac:spMkLst>
        </pc:spChg>
        <pc:spChg chg="mod">
          <ac:chgData name="Manish Sharma" userId="b799adb9ba789c8f" providerId="LiveId" clId="{8F2183DD-67C7-486C-8E08-7915D64D0A59}" dt="2021-11-17T09:46:34.248" v="1809" actId="20577"/>
          <ac:spMkLst>
            <pc:docMk/>
            <pc:sldMk cId="484981596" sldId="382"/>
            <ac:spMk id="3" creationId="{BAFDD213-92FF-467B-8063-BFC722751660}"/>
          </ac:spMkLst>
        </pc:spChg>
      </pc:sldChg>
      <pc:sldChg chg="add">
        <pc:chgData name="Manish Sharma" userId="b799adb9ba789c8f" providerId="LiveId" clId="{8F2183DD-67C7-486C-8E08-7915D64D0A59}" dt="2021-11-17T11:25:58.109" v="1813"/>
        <pc:sldMkLst>
          <pc:docMk/>
          <pc:sldMk cId="486550458" sldId="383"/>
        </pc:sldMkLst>
      </pc:sldChg>
      <pc:sldChg chg="new del">
        <pc:chgData name="Manish Sharma" userId="b799adb9ba789c8f" providerId="LiveId" clId="{8F2183DD-67C7-486C-8E08-7915D64D0A59}" dt="2021-11-17T09:47:24.133" v="1812" actId="47"/>
        <pc:sldMkLst>
          <pc:docMk/>
          <pc:sldMk cId="631265249" sldId="383"/>
        </pc:sldMkLst>
      </pc:sldChg>
      <pc:sldChg chg="add">
        <pc:chgData name="Manish Sharma" userId="b799adb9ba789c8f" providerId="LiveId" clId="{8F2183DD-67C7-486C-8E08-7915D64D0A59}" dt="2021-11-17T11:25:58.109" v="1813"/>
        <pc:sldMkLst>
          <pc:docMk/>
          <pc:sldMk cId="1424805398" sldId="384"/>
        </pc:sldMkLst>
      </pc:sldChg>
      <pc:sldChg chg="add">
        <pc:chgData name="Manish Sharma" userId="b799adb9ba789c8f" providerId="LiveId" clId="{8F2183DD-67C7-486C-8E08-7915D64D0A59}" dt="2021-11-17T11:25:58.109" v="1813"/>
        <pc:sldMkLst>
          <pc:docMk/>
          <pc:sldMk cId="3535939516" sldId="385"/>
        </pc:sldMkLst>
      </pc:sldChg>
      <pc:sldChg chg="add">
        <pc:chgData name="Manish Sharma" userId="b799adb9ba789c8f" providerId="LiveId" clId="{8F2183DD-67C7-486C-8E08-7915D64D0A59}" dt="2021-11-17T11:25:58.109" v="1813"/>
        <pc:sldMkLst>
          <pc:docMk/>
          <pc:sldMk cId="1239693065" sldId="386"/>
        </pc:sldMkLst>
      </pc:sldChg>
      <pc:sldChg chg="add">
        <pc:chgData name="Manish Sharma" userId="b799adb9ba789c8f" providerId="LiveId" clId="{8F2183DD-67C7-486C-8E08-7915D64D0A59}" dt="2021-11-17T11:25:58.109" v="1813"/>
        <pc:sldMkLst>
          <pc:docMk/>
          <pc:sldMk cId="2331089218" sldId="387"/>
        </pc:sldMkLst>
      </pc:sldChg>
      <pc:sldChg chg="add">
        <pc:chgData name="Manish Sharma" userId="b799adb9ba789c8f" providerId="LiveId" clId="{8F2183DD-67C7-486C-8E08-7915D64D0A59}" dt="2021-11-17T11:25:58.109" v="1813"/>
        <pc:sldMkLst>
          <pc:docMk/>
          <pc:sldMk cId="940231496" sldId="388"/>
        </pc:sldMkLst>
      </pc:sldChg>
      <pc:sldChg chg="addSp delSp modSp new mod">
        <pc:chgData name="Manish Sharma" userId="b799adb9ba789c8f" providerId="LiveId" clId="{8F2183DD-67C7-486C-8E08-7915D64D0A59}" dt="2021-11-18T05:06:55.094" v="1818"/>
        <pc:sldMkLst>
          <pc:docMk/>
          <pc:sldMk cId="2639647449" sldId="389"/>
        </pc:sldMkLst>
        <pc:spChg chg="mod">
          <ac:chgData name="Manish Sharma" userId="b799adb9ba789c8f" providerId="LiveId" clId="{8F2183DD-67C7-486C-8E08-7915D64D0A59}" dt="2021-11-18T04:48:18.155" v="1815"/>
          <ac:spMkLst>
            <pc:docMk/>
            <pc:sldMk cId="2639647449" sldId="389"/>
            <ac:spMk id="2" creationId="{1D38E7AC-68AD-47CB-A9CB-F71B69202C46}"/>
          </ac:spMkLst>
        </pc:spChg>
        <pc:spChg chg="del">
          <ac:chgData name="Manish Sharma" userId="b799adb9ba789c8f" providerId="LiveId" clId="{8F2183DD-67C7-486C-8E08-7915D64D0A59}" dt="2021-11-18T04:53:22.340" v="1816" actId="478"/>
          <ac:spMkLst>
            <pc:docMk/>
            <pc:sldMk cId="2639647449" sldId="389"/>
            <ac:spMk id="3" creationId="{5AA90340-34B4-4E1A-87FD-C299C74B72C2}"/>
          </ac:spMkLst>
        </pc:spChg>
        <pc:spChg chg="add mod">
          <ac:chgData name="Manish Sharma" userId="b799adb9ba789c8f" providerId="LiveId" clId="{8F2183DD-67C7-486C-8E08-7915D64D0A59}" dt="2021-11-18T04:53:40.966" v="1817"/>
          <ac:spMkLst>
            <pc:docMk/>
            <pc:sldMk cId="2639647449" sldId="389"/>
            <ac:spMk id="4" creationId="{4BE6EE30-71D2-48CB-B332-B821365BB643}"/>
          </ac:spMkLst>
        </pc:spChg>
        <pc:spChg chg="add mod">
          <ac:chgData name="Manish Sharma" userId="b799adb9ba789c8f" providerId="LiveId" clId="{8F2183DD-67C7-486C-8E08-7915D64D0A59}" dt="2021-11-18T04:53:40.966" v="1817"/>
          <ac:spMkLst>
            <pc:docMk/>
            <pc:sldMk cId="2639647449" sldId="389"/>
            <ac:spMk id="5" creationId="{32CF0177-AD8B-4216-9E75-6DD296AE54F2}"/>
          </ac:spMkLst>
        </pc:spChg>
        <pc:spChg chg="add mod">
          <ac:chgData name="Manish Sharma" userId="b799adb9ba789c8f" providerId="LiveId" clId="{8F2183DD-67C7-486C-8E08-7915D64D0A59}" dt="2021-11-18T04:53:40.966" v="1817"/>
          <ac:spMkLst>
            <pc:docMk/>
            <pc:sldMk cId="2639647449" sldId="389"/>
            <ac:spMk id="6" creationId="{E08FA89F-3CD8-4314-8955-2E2F8609FF20}"/>
          </ac:spMkLst>
        </pc:spChg>
        <pc:spChg chg="add mod">
          <ac:chgData name="Manish Sharma" userId="b799adb9ba789c8f" providerId="LiveId" clId="{8F2183DD-67C7-486C-8E08-7915D64D0A59}" dt="2021-11-18T04:53:40.966" v="1817"/>
          <ac:spMkLst>
            <pc:docMk/>
            <pc:sldMk cId="2639647449" sldId="389"/>
            <ac:spMk id="8" creationId="{5872573E-9DFF-4F89-97A8-D6A265C93357}"/>
          </ac:spMkLst>
        </pc:spChg>
        <pc:spChg chg="add mod">
          <ac:chgData name="Manish Sharma" userId="b799adb9ba789c8f" providerId="LiveId" clId="{8F2183DD-67C7-486C-8E08-7915D64D0A59}" dt="2021-11-18T05:06:55.094" v="1818"/>
          <ac:spMkLst>
            <pc:docMk/>
            <pc:sldMk cId="2639647449" sldId="389"/>
            <ac:spMk id="9" creationId="{7E9BA24F-F2A5-4259-89C7-00CC6AE3A2A9}"/>
          </ac:spMkLst>
        </pc:spChg>
        <pc:spChg chg="add mod">
          <ac:chgData name="Manish Sharma" userId="b799adb9ba789c8f" providerId="LiveId" clId="{8F2183DD-67C7-486C-8E08-7915D64D0A59}" dt="2021-11-18T05:06:55.094" v="1818"/>
          <ac:spMkLst>
            <pc:docMk/>
            <pc:sldMk cId="2639647449" sldId="389"/>
            <ac:spMk id="10" creationId="{88F99C45-E55F-4E51-A41A-719A7C616993}"/>
          </ac:spMkLst>
        </pc:spChg>
        <pc:spChg chg="add mod">
          <ac:chgData name="Manish Sharma" userId="b799adb9ba789c8f" providerId="LiveId" clId="{8F2183DD-67C7-486C-8E08-7915D64D0A59}" dt="2021-11-18T05:06:55.094" v="1818"/>
          <ac:spMkLst>
            <pc:docMk/>
            <pc:sldMk cId="2639647449" sldId="389"/>
            <ac:spMk id="11" creationId="{DBD621FC-98FD-40E4-816D-E0D7D0457A01}"/>
          </ac:spMkLst>
        </pc:spChg>
        <pc:spChg chg="add mod">
          <ac:chgData name="Manish Sharma" userId="b799adb9ba789c8f" providerId="LiveId" clId="{8F2183DD-67C7-486C-8E08-7915D64D0A59}" dt="2021-11-18T05:06:55.094" v="1818"/>
          <ac:spMkLst>
            <pc:docMk/>
            <pc:sldMk cId="2639647449" sldId="389"/>
            <ac:spMk id="13" creationId="{F1A51B78-C9D8-4E24-8C44-37F3D2894BD8}"/>
          </ac:spMkLst>
        </pc:spChg>
        <pc:cxnChg chg="add mod">
          <ac:chgData name="Manish Sharma" userId="b799adb9ba789c8f" providerId="LiveId" clId="{8F2183DD-67C7-486C-8E08-7915D64D0A59}" dt="2021-11-18T04:53:40.966" v="1817"/>
          <ac:cxnSpMkLst>
            <pc:docMk/>
            <pc:sldMk cId="2639647449" sldId="389"/>
            <ac:cxnSpMk id="7" creationId="{EE831006-DCE7-4967-9AA9-67852B77523E}"/>
          </ac:cxnSpMkLst>
        </pc:cxnChg>
        <pc:cxnChg chg="add mod">
          <ac:chgData name="Manish Sharma" userId="b799adb9ba789c8f" providerId="LiveId" clId="{8F2183DD-67C7-486C-8E08-7915D64D0A59}" dt="2021-11-18T05:06:55.094" v="1818"/>
          <ac:cxnSpMkLst>
            <pc:docMk/>
            <pc:sldMk cId="2639647449" sldId="389"/>
            <ac:cxnSpMk id="12" creationId="{4CCCFBC5-F8E4-4C02-91EE-3B91D798AFFC}"/>
          </ac:cxnSpMkLst>
        </pc:cxnChg>
      </pc:sldChg>
      <pc:sldChg chg="addSp delSp modSp new mod">
        <pc:chgData name="Manish Sharma" userId="b799adb9ba789c8f" providerId="LiveId" clId="{8F2183DD-67C7-486C-8E08-7915D64D0A59}" dt="2021-11-18T05:08:54.909" v="1823"/>
        <pc:sldMkLst>
          <pc:docMk/>
          <pc:sldMk cId="3681465669" sldId="390"/>
        </pc:sldMkLst>
        <pc:spChg chg="del">
          <ac:chgData name="Manish Sharma" userId="b799adb9ba789c8f" providerId="LiveId" clId="{8F2183DD-67C7-486C-8E08-7915D64D0A59}" dt="2021-11-18T05:08:08.211" v="1820" actId="478"/>
          <ac:spMkLst>
            <pc:docMk/>
            <pc:sldMk cId="3681465669" sldId="390"/>
            <ac:spMk id="2" creationId="{6B70A9A9-545E-47FF-85DC-FC6709C3CAFB}"/>
          </ac:spMkLst>
        </pc:spChg>
        <pc:spChg chg="del">
          <ac:chgData name="Manish Sharma" userId="b799adb9ba789c8f" providerId="LiveId" clId="{8F2183DD-67C7-486C-8E08-7915D64D0A59}" dt="2021-11-18T05:08:08.211" v="1820" actId="478"/>
          <ac:spMkLst>
            <pc:docMk/>
            <pc:sldMk cId="3681465669" sldId="390"/>
            <ac:spMk id="3" creationId="{346E38F0-7FB2-4112-8581-FBA489921978}"/>
          </ac:spMkLst>
        </pc:spChg>
        <pc:spChg chg="add mod">
          <ac:chgData name="Manish Sharma" userId="b799adb9ba789c8f" providerId="LiveId" clId="{8F2183DD-67C7-486C-8E08-7915D64D0A59}" dt="2021-11-18T05:08:08.701" v="1821"/>
          <ac:spMkLst>
            <pc:docMk/>
            <pc:sldMk cId="3681465669" sldId="390"/>
            <ac:spMk id="4" creationId="{576E8795-1647-45C5-82FA-57C4370EB575}"/>
          </ac:spMkLst>
        </pc:spChg>
        <pc:spChg chg="add mod">
          <ac:chgData name="Manish Sharma" userId="b799adb9ba789c8f" providerId="LiveId" clId="{8F2183DD-67C7-486C-8E08-7915D64D0A59}" dt="2021-11-18T05:08:08.701" v="1821"/>
          <ac:spMkLst>
            <pc:docMk/>
            <pc:sldMk cId="3681465669" sldId="390"/>
            <ac:spMk id="5" creationId="{8EE3B7EF-ADE0-430A-B2A3-EBE820A0B521}"/>
          </ac:spMkLst>
        </pc:spChg>
        <pc:spChg chg="add mod">
          <ac:chgData name="Manish Sharma" userId="b799adb9ba789c8f" providerId="LiveId" clId="{8F2183DD-67C7-486C-8E08-7915D64D0A59}" dt="2021-11-18T05:08:08.701" v="1821"/>
          <ac:spMkLst>
            <pc:docMk/>
            <pc:sldMk cId="3681465669" sldId="390"/>
            <ac:spMk id="6" creationId="{3A36CA08-F356-43E0-92BB-34CD34E2E530}"/>
          </ac:spMkLst>
        </pc:spChg>
        <pc:spChg chg="add mod">
          <ac:chgData name="Manish Sharma" userId="b799adb9ba789c8f" providerId="LiveId" clId="{8F2183DD-67C7-486C-8E08-7915D64D0A59}" dt="2021-11-18T05:08:08.701" v="1821"/>
          <ac:spMkLst>
            <pc:docMk/>
            <pc:sldMk cId="3681465669" sldId="390"/>
            <ac:spMk id="7" creationId="{9156BBAF-15AC-485A-B56D-4767674AEDDF}"/>
          </ac:spMkLst>
        </pc:spChg>
        <pc:spChg chg="add mod">
          <ac:chgData name="Manish Sharma" userId="b799adb9ba789c8f" providerId="LiveId" clId="{8F2183DD-67C7-486C-8E08-7915D64D0A59}" dt="2021-11-18T05:08:47.970" v="1822"/>
          <ac:spMkLst>
            <pc:docMk/>
            <pc:sldMk cId="3681465669" sldId="390"/>
            <ac:spMk id="10" creationId="{6D6B4723-E325-4A0B-AAEA-73FFF028DCB7}"/>
          </ac:spMkLst>
        </pc:spChg>
        <pc:spChg chg="add mod">
          <ac:chgData name="Manish Sharma" userId="b799adb9ba789c8f" providerId="LiveId" clId="{8F2183DD-67C7-486C-8E08-7915D64D0A59}" dt="2021-11-18T05:08:47.970" v="1822"/>
          <ac:spMkLst>
            <pc:docMk/>
            <pc:sldMk cId="3681465669" sldId="390"/>
            <ac:spMk id="11" creationId="{EA6C5236-1363-4F2E-830E-361943F81E16}"/>
          </ac:spMkLst>
        </pc:spChg>
        <pc:spChg chg="add mod">
          <ac:chgData name="Manish Sharma" userId="b799adb9ba789c8f" providerId="LiveId" clId="{8F2183DD-67C7-486C-8E08-7915D64D0A59}" dt="2021-11-18T05:08:54.909" v="1823"/>
          <ac:spMkLst>
            <pc:docMk/>
            <pc:sldMk cId="3681465669" sldId="390"/>
            <ac:spMk id="12" creationId="{AFDE64B4-1AF3-406E-B996-D5BFCD8D8B01}"/>
          </ac:spMkLst>
        </pc:spChg>
        <pc:spChg chg="add mod">
          <ac:chgData name="Manish Sharma" userId="b799adb9ba789c8f" providerId="LiveId" clId="{8F2183DD-67C7-486C-8E08-7915D64D0A59}" dt="2021-11-18T05:08:54.909" v="1823"/>
          <ac:spMkLst>
            <pc:docMk/>
            <pc:sldMk cId="3681465669" sldId="390"/>
            <ac:spMk id="13" creationId="{F9DD0F4D-ED49-4DDA-AFD5-018277D487E0}"/>
          </ac:spMkLst>
        </pc:spChg>
        <pc:cxnChg chg="add mod">
          <ac:chgData name="Manish Sharma" userId="b799adb9ba789c8f" providerId="LiveId" clId="{8F2183DD-67C7-486C-8E08-7915D64D0A59}" dt="2021-11-18T05:08:08.701" v="1821"/>
          <ac:cxnSpMkLst>
            <pc:docMk/>
            <pc:sldMk cId="3681465669" sldId="390"/>
            <ac:cxnSpMk id="8" creationId="{B1AE0701-1558-4824-8B40-67DFE812A5C4}"/>
          </ac:cxnSpMkLst>
        </pc:cxnChg>
        <pc:cxnChg chg="add mod">
          <ac:chgData name="Manish Sharma" userId="b799adb9ba789c8f" providerId="LiveId" clId="{8F2183DD-67C7-486C-8E08-7915D64D0A59}" dt="2021-11-18T05:08:08.701" v="1821"/>
          <ac:cxnSpMkLst>
            <pc:docMk/>
            <pc:sldMk cId="3681465669" sldId="390"/>
            <ac:cxnSpMk id="9" creationId="{E2FDD93C-E3F8-4936-B1FF-9E78C7B6745C}"/>
          </ac:cxnSpMkLst>
        </pc:cxnChg>
      </pc:sldChg>
      <pc:sldChg chg="modSp add mod">
        <pc:chgData name="Manish Sharma" userId="b799adb9ba789c8f" providerId="LiveId" clId="{8F2183DD-67C7-486C-8E08-7915D64D0A59}" dt="2021-11-18T05:44:17.986" v="1826" actId="20577"/>
        <pc:sldMkLst>
          <pc:docMk/>
          <pc:sldMk cId="3313300973" sldId="391"/>
        </pc:sldMkLst>
        <pc:spChg chg="mod">
          <ac:chgData name="Manish Sharma" userId="b799adb9ba789c8f" providerId="LiveId" clId="{8F2183DD-67C7-486C-8E08-7915D64D0A59}" dt="2021-11-18T05:44:17.986" v="1826" actId="20577"/>
          <ac:spMkLst>
            <pc:docMk/>
            <pc:sldMk cId="3313300973" sldId="391"/>
            <ac:spMk id="3" creationId="{7947DACC-FD6E-4930-8353-AF2781714D2E}"/>
          </ac:spMkLst>
        </pc:spChg>
      </pc:sldChg>
      <pc:sldChg chg="add">
        <pc:chgData name="Manish Sharma" userId="b799adb9ba789c8f" providerId="LiveId" clId="{8F2183DD-67C7-486C-8E08-7915D64D0A59}" dt="2021-11-18T07:01:25.825" v="1828"/>
        <pc:sldMkLst>
          <pc:docMk/>
          <pc:sldMk cId="2204562738" sldId="392"/>
        </pc:sldMkLst>
      </pc:sldChg>
      <pc:sldChg chg="addSp delSp modSp add mod">
        <pc:chgData name="Manish Sharma" userId="b799adb9ba789c8f" providerId="LiveId" clId="{8F2183DD-67C7-486C-8E08-7915D64D0A59}" dt="2021-11-18T07:25:32.799" v="1907" actId="20577"/>
        <pc:sldMkLst>
          <pc:docMk/>
          <pc:sldMk cId="23709531" sldId="393"/>
        </pc:sldMkLst>
        <pc:spChg chg="mod">
          <ac:chgData name="Manish Sharma" userId="b799adb9ba789c8f" providerId="LiveId" clId="{8F2183DD-67C7-486C-8E08-7915D64D0A59}" dt="2021-11-18T07:25:32.799" v="1907" actId="20577"/>
          <ac:spMkLst>
            <pc:docMk/>
            <pc:sldMk cId="23709531" sldId="393"/>
            <ac:spMk id="2" creationId="{50C09133-22F6-4C4E-88DE-9ACA396B657A}"/>
          </ac:spMkLst>
        </pc:spChg>
        <pc:spChg chg="mod">
          <ac:chgData name="Manish Sharma" userId="b799adb9ba789c8f" providerId="LiveId" clId="{8F2183DD-67C7-486C-8E08-7915D64D0A59}" dt="2021-11-18T07:25:07.767" v="1899" actId="1076"/>
          <ac:spMkLst>
            <pc:docMk/>
            <pc:sldMk cId="23709531" sldId="393"/>
            <ac:spMk id="3" creationId="{32F29C18-5B46-4215-8241-B6DA9F1CB57E}"/>
          </ac:spMkLst>
        </pc:spChg>
        <pc:spChg chg="mod">
          <ac:chgData name="Manish Sharma" userId="b799adb9ba789c8f" providerId="LiveId" clId="{8F2183DD-67C7-486C-8E08-7915D64D0A59}" dt="2021-11-18T07:23:16.659" v="1880" actId="1076"/>
          <ac:spMkLst>
            <pc:docMk/>
            <pc:sldMk cId="23709531" sldId="393"/>
            <ac:spMk id="4" creationId="{2310DE36-A6A3-40C8-A9C9-406FDAA0975C}"/>
          </ac:spMkLst>
        </pc:spChg>
        <pc:spChg chg="mod">
          <ac:chgData name="Manish Sharma" userId="b799adb9ba789c8f" providerId="LiveId" clId="{8F2183DD-67C7-486C-8E08-7915D64D0A59}" dt="2021-11-18T07:22:56.048" v="1862" actId="20577"/>
          <ac:spMkLst>
            <pc:docMk/>
            <pc:sldMk cId="23709531" sldId="393"/>
            <ac:spMk id="5" creationId="{FDBC513A-4FAA-4AF4-884C-AE5A700B3F85}"/>
          </ac:spMkLst>
        </pc:spChg>
        <pc:spChg chg="mod">
          <ac:chgData name="Manish Sharma" userId="b799adb9ba789c8f" providerId="LiveId" clId="{8F2183DD-67C7-486C-8E08-7915D64D0A59}" dt="2021-11-18T07:23:04.319" v="1876" actId="20577"/>
          <ac:spMkLst>
            <pc:docMk/>
            <pc:sldMk cId="23709531" sldId="393"/>
            <ac:spMk id="6" creationId="{8749CD4C-200A-4A61-88F1-07FCEB80FEC3}"/>
          </ac:spMkLst>
        </pc:spChg>
        <pc:cxnChg chg="mod">
          <ac:chgData name="Manish Sharma" userId="b799adb9ba789c8f" providerId="LiveId" clId="{8F2183DD-67C7-486C-8E08-7915D64D0A59}" dt="2021-11-18T07:25:07.767" v="1899" actId="1076"/>
          <ac:cxnSpMkLst>
            <pc:docMk/>
            <pc:sldMk cId="23709531" sldId="393"/>
            <ac:cxnSpMk id="7" creationId="{876A2E2E-7F7B-4B50-8E58-9E92856E79E5}"/>
          </ac:cxnSpMkLst>
        </pc:cxnChg>
        <pc:cxnChg chg="mod">
          <ac:chgData name="Manish Sharma" userId="b799adb9ba789c8f" providerId="LiveId" clId="{8F2183DD-67C7-486C-8E08-7915D64D0A59}" dt="2021-11-18T07:25:07.767" v="1899" actId="1076"/>
          <ac:cxnSpMkLst>
            <pc:docMk/>
            <pc:sldMk cId="23709531" sldId="393"/>
            <ac:cxnSpMk id="8" creationId="{2A49E71D-E76D-479A-B5CA-70E6672F0180}"/>
          </ac:cxnSpMkLst>
        </pc:cxnChg>
        <pc:cxnChg chg="mod">
          <ac:chgData name="Manish Sharma" userId="b799adb9ba789c8f" providerId="LiveId" clId="{8F2183DD-67C7-486C-8E08-7915D64D0A59}" dt="2021-11-18T07:25:07.767" v="1899" actId="1076"/>
          <ac:cxnSpMkLst>
            <pc:docMk/>
            <pc:sldMk cId="23709531" sldId="393"/>
            <ac:cxnSpMk id="14" creationId="{FDE9EB4B-256C-4204-AC8C-24742FEC4342}"/>
          </ac:cxnSpMkLst>
        </pc:cxnChg>
        <pc:cxnChg chg="mod">
          <ac:chgData name="Manish Sharma" userId="b799adb9ba789c8f" providerId="LiveId" clId="{8F2183DD-67C7-486C-8E08-7915D64D0A59}" dt="2021-11-18T07:25:07.767" v="1899" actId="1076"/>
          <ac:cxnSpMkLst>
            <pc:docMk/>
            <pc:sldMk cId="23709531" sldId="393"/>
            <ac:cxnSpMk id="16" creationId="{4E62D4CA-26A5-4250-B7A5-D22809153F69}"/>
          </ac:cxnSpMkLst>
        </pc:cxnChg>
        <pc:cxnChg chg="add mod">
          <ac:chgData name="Manish Sharma" userId="b799adb9ba789c8f" providerId="LiveId" clId="{8F2183DD-67C7-486C-8E08-7915D64D0A59}" dt="2021-11-18T07:25:07.767" v="1899" actId="1076"/>
          <ac:cxnSpMkLst>
            <pc:docMk/>
            <pc:sldMk cId="23709531" sldId="393"/>
            <ac:cxnSpMk id="24" creationId="{EB4D7E38-56AB-4BEF-A741-6205F0955360}"/>
          </ac:cxnSpMkLst>
        </pc:cxnChg>
        <pc:cxnChg chg="del mod">
          <ac:chgData name="Manish Sharma" userId="b799adb9ba789c8f" providerId="LiveId" clId="{8F2183DD-67C7-486C-8E08-7915D64D0A59}" dt="2021-11-18T07:23:14.869" v="1879" actId="478"/>
          <ac:cxnSpMkLst>
            <pc:docMk/>
            <pc:sldMk cId="23709531" sldId="393"/>
            <ac:cxnSpMk id="26" creationId="{B0213401-9CF5-4F71-9A95-D4FF70C34A91}"/>
          </ac:cxnSpMkLst>
        </pc:cxnChg>
      </pc:sldChg>
      <pc:sldChg chg="addSp delSp modSp add mod">
        <pc:chgData name="Manish Sharma" userId="b799adb9ba789c8f" providerId="LiveId" clId="{8F2183DD-67C7-486C-8E08-7915D64D0A59}" dt="2021-11-18T07:35:43.230" v="1994" actId="108"/>
        <pc:sldMkLst>
          <pc:docMk/>
          <pc:sldMk cId="3057434659" sldId="394"/>
        </pc:sldMkLst>
        <pc:spChg chg="del">
          <ac:chgData name="Manish Sharma" userId="b799adb9ba789c8f" providerId="LiveId" clId="{8F2183DD-67C7-486C-8E08-7915D64D0A59}" dt="2021-11-18T07:29:24.795" v="1909" actId="478"/>
          <ac:spMkLst>
            <pc:docMk/>
            <pc:sldMk cId="3057434659" sldId="394"/>
            <ac:spMk id="2" creationId="{50C09133-22F6-4C4E-88DE-9ACA396B657A}"/>
          </ac:spMkLst>
        </pc:spChg>
        <pc:spChg chg="mod">
          <ac:chgData name="Manish Sharma" userId="b799adb9ba789c8f" providerId="LiveId" clId="{8F2183DD-67C7-486C-8E08-7915D64D0A59}" dt="2021-11-18T07:31:15.844" v="1968" actId="20577"/>
          <ac:spMkLst>
            <pc:docMk/>
            <pc:sldMk cId="3057434659" sldId="394"/>
            <ac:spMk id="3" creationId="{32F29C18-5B46-4215-8241-B6DA9F1CB57E}"/>
          </ac:spMkLst>
        </pc:spChg>
        <pc:spChg chg="mod">
          <ac:chgData name="Manish Sharma" userId="b799adb9ba789c8f" providerId="LiveId" clId="{8F2183DD-67C7-486C-8E08-7915D64D0A59}" dt="2021-11-18T07:33:48.255" v="1992" actId="1076"/>
          <ac:spMkLst>
            <pc:docMk/>
            <pc:sldMk cId="3057434659" sldId="394"/>
            <ac:spMk id="4" creationId="{2310DE36-A6A3-40C8-A9C9-406FDAA0975C}"/>
          </ac:spMkLst>
        </pc:spChg>
        <pc:spChg chg="mod">
          <ac:chgData name="Manish Sharma" userId="b799adb9ba789c8f" providerId="LiveId" clId="{8F2183DD-67C7-486C-8E08-7915D64D0A59}" dt="2021-11-18T07:29:42.777" v="1914" actId="14100"/>
          <ac:spMkLst>
            <pc:docMk/>
            <pc:sldMk cId="3057434659" sldId="394"/>
            <ac:spMk id="5" creationId="{FDBC513A-4FAA-4AF4-884C-AE5A700B3F85}"/>
          </ac:spMkLst>
        </pc:spChg>
        <pc:spChg chg="mod">
          <ac:chgData name="Manish Sharma" userId="b799adb9ba789c8f" providerId="LiveId" clId="{8F2183DD-67C7-486C-8E08-7915D64D0A59}" dt="2021-11-18T07:29:49.925" v="1916" actId="14100"/>
          <ac:spMkLst>
            <pc:docMk/>
            <pc:sldMk cId="3057434659" sldId="394"/>
            <ac:spMk id="6" creationId="{8749CD4C-200A-4A61-88F1-07FCEB80FEC3}"/>
          </ac:spMkLst>
        </pc:spChg>
        <pc:spChg chg="add del mod">
          <ac:chgData name="Manish Sharma" userId="b799adb9ba789c8f" providerId="LiveId" clId="{8F2183DD-67C7-486C-8E08-7915D64D0A59}" dt="2021-11-18T07:29:27.562" v="1910" actId="478"/>
          <ac:spMkLst>
            <pc:docMk/>
            <pc:sldMk cId="3057434659" sldId="394"/>
            <ac:spMk id="10" creationId="{578983C2-FEB0-4BC4-A71C-B6292E425899}"/>
          </ac:spMkLst>
        </pc:spChg>
        <pc:spChg chg="add mod">
          <ac:chgData name="Manish Sharma" userId="b799adb9ba789c8f" providerId="LiveId" clId="{8F2183DD-67C7-486C-8E08-7915D64D0A59}" dt="2021-11-18T07:30:27.156" v="1943" actId="20577"/>
          <ac:spMkLst>
            <pc:docMk/>
            <pc:sldMk cId="3057434659" sldId="394"/>
            <ac:spMk id="33" creationId="{ED26372F-EA54-45D2-B6AC-F99A76D05ECB}"/>
          </ac:spMkLst>
        </pc:spChg>
        <pc:spChg chg="add mod">
          <ac:chgData name="Manish Sharma" userId="b799adb9ba789c8f" providerId="LiveId" clId="{8F2183DD-67C7-486C-8E08-7915D64D0A59}" dt="2021-11-18T07:31:51.801" v="1978" actId="1076"/>
          <ac:spMkLst>
            <pc:docMk/>
            <pc:sldMk cId="3057434659" sldId="394"/>
            <ac:spMk id="37" creationId="{06117369-1E99-42D9-9F16-05E7E7B24C9E}"/>
          </ac:spMkLst>
        </pc:spChg>
        <pc:cxnChg chg="mod">
          <ac:chgData name="Manish Sharma" userId="b799adb9ba789c8f" providerId="LiveId" clId="{8F2183DD-67C7-486C-8E08-7915D64D0A59}" dt="2021-11-18T07:30:07.169" v="1925" actId="1076"/>
          <ac:cxnSpMkLst>
            <pc:docMk/>
            <pc:sldMk cId="3057434659" sldId="394"/>
            <ac:cxnSpMk id="7" creationId="{876A2E2E-7F7B-4B50-8E58-9E92856E79E5}"/>
          </ac:cxnSpMkLst>
        </pc:cxnChg>
        <pc:cxnChg chg="mod">
          <ac:chgData name="Manish Sharma" userId="b799adb9ba789c8f" providerId="LiveId" clId="{8F2183DD-67C7-486C-8E08-7915D64D0A59}" dt="2021-11-18T07:30:07.169" v="1925" actId="1076"/>
          <ac:cxnSpMkLst>
            <pc:docMk/>
            <pc:sldMk cId="3057434659" sldId="394"/>
            <ac:cxnSpMk id="8" creationId="{2A49E71D-E76D-479A-B5CA-70E6672F0180}"/>
          </ac:cxnSpMkLst>
        </pc:cxnChg>
        <pc:cxnChg chg="mod">
          <ac:chgData name="Manish Sharma" userId="b799adb9ba789c8f" providerId="LiveId" clId="{8F2183DD-67C7-486C-8E08-7915D64D0A59}" dt="2021-11-18T07:35:36.298" v="1993" actId="108"/>
          <ac:cxnSpMkLst>
            <pc:docMk/>
            <pc:sldMk cId="3057434659" sldId="394"/>
            <ac:cxnSpMk id="14" creationId="{FDE9EB4B-256C-4204-AC8C-24742FEC4342}"/>
          </ac:cxnSpMkLst>
        </pc:cxnChg>
        <pc:cxnChg chg="mod">
          <ac:chgData name="Manish Sharma" userId="b799adb9ba789c8f" providerId="LiveId" clId="{8F2183DD-67C7-486C-8E08-7915D64D0A59}" dt="2021-11-18T07:35:43.230" v="1994" actId="108"/>
          <ac:cxnSpMkLst>
            <pc:docMk/>
            <pc:sldMk cId="3057434659" sldId="394"/>
            <ac:cxnSpMk id="16" creationId="{4E62D4CA-26A5-4250-B7A5-D22809153F69}"/>
          </ac:cxnSpMkLst>
        </pc:cxnChg>
        <pc:cxnChg chg="mod">
          <ac:chgData name="Manish Sharma" userId="b799adb9ba789c8f" providerId="LiveId" clId="{8F2183DD-67C7-486C-8E08-7915D64D0A59}" dt="2021-11-18T07:31:54.959" v="1979" actId="14100"/>
          <ac:cxnSpMkLst>
            <pc:docMk/>
            <pc:sldMk cId="3057434659" sldId="394"/>
            <ac:cxnSpMk id="24" creationId="{EB4D7E38-56AB-4BEF-A741-6205F0955360}"/>
          </ac:cxnSpMkLst>
        </pc:cxnChg>
        <pc:cxnChg chg="add mod">
          <ac:chgData name="Manish Sharma" userId="b799adb9ba789c8f" providerId="LiveId" clId="{8F2183DD-67C7-486C-8E08-7915D64D0A59}" dt="2021-11-18T07:33:15.825" v="1989" actId="14100"/>
          <ac:cxnSpMkLst>
            <pc:docMk/>
            <pc:sldMk cId="3057434659" sldId="394"/>
            <ac:cxnSpMk id="34" creationId="{FA244790-E582-4A8F-AE45-608A014EBEB9}"/>
          </ac:cxnSpMkLst>
        </pc:cxnChg>
        <pc:cxnChg chg="add mod">
          <ac:chgData name="Manish Sharma" userId="b799adb9ba789c8f" providerId="LiveId" clId="{8F2183DD-67C7-486C-8E08-7915D64D0A59}" dt="2021-11-18T07:33:48.255" v="1992" actId="1076"/>
          <ac:cxnSpMkLst>
            <pc:docMk/>
            <pc:sldMk cId="3057434659" sldId="394"/>
            <ac:cxnSpMk id="40" creationId="{BC155A77-5BB9-4606-AAF0-BB06B2A8F501}"/>
          </ac:cxnSpMkLst>
        </pc:cxnChg>
        <pc:cxnChg chg="add mod">
          <ac:chgData name="Manish Sharma" userId="b799adb9ba789c8f" providerId="LiveId" clId="{8F2183DD-67C7-486C-8E08-7915D64D0A59}" dt="2021-11-18T07:33:00.788" v="1988" actId="693"/>
          <ac:cxnSpMkLst>
            <pc:docMk/>
            <pc:sldMk cId="3057434659" sldId="394"/>
            <ac:cxnSpMk id="45" creationId="{66D35523-D61F-427F-98F4-B5BB94526214}"/>
          </ac:cxnSpMkLst>
        </pc:cxnChg>
        <pc:cxnChg chg="add mod">
          <ac:chgData name="Manish Sharma" userId="b799adb9ba789c8f" providerId="LiveId" clId="{8F2183DD-67C7-486C-8E08-7915D64D0A59}" dt="2021-11-18T07:33:31.074" v="1991" actId="108"/>
          <ac:cxnSpMkLst>
            <pc:docMk/>
            <pc:sldMk cId="3057434659" sldId="394"/>
            <ac:cxnSpMk id="48" creationId="{4596A265-DB1A-4D18-9D8D-3A66554CD32B}"/>
          </ac:cxnSpMkLst>
        </pc:cxnChg>
      </pc:sldChg>
      <pc:sldChg chg="add">
        <pc:chgData name="Manish Sharma" userId="b799adb9ba789c8f" providerId="LiveId" clId="{8F2183DD-67C7-486C-8E08-7915D64D0A59}" dt="2021-11-18T10:46:04.468" v="1996"/>
        <pc:sldMkLst>
          <pc:docMk/>
          <pc:sldMk cId="694169232" sldId="395"/>
        </pc:sldMkLst>
      </pc:sldChg>
      <pc:sldChg chg="add">
        <pc:chgData name="Manish Sharma" userId="b799adb9ba789c8f" providerId="LiveId" clId="{8F2183DD-67C7-486C-8E08-7915D64D0A59}" dt="2021-11-18T10:46:04.468" v="1996"/>
        <pc:sldMkLst>
          <pc:docMk/>
          <pc:sldMk cId="3920928659" sldId="396"/>
        </pc:sldMkLst>
      </pc:sldChg>
      <pc:sldChg chg="addSp modSp add mod">
        <pc:chgData name="Manish Sharma" userId="b799adb9ba789c8f" providerId="LiveId" clId="{8F2183DD-67C7-486C-8E08-7915D64D0A59}" dt="2021-11-18T11:13:56.381" v="2115" actId="20577"/>
        <pc:sldMkLst>
          <pc:docMk/>
          <pc:sldMk cId="528578867" sldId="397"/>
        </pc:sldMkLst>
        <pc:spChg chg="mod">
          <ac:chgData name="Manish Sharma" userId="b799adb9ba789c8f" providerId="LiveId" clId="{8F2183DD-67C7-486C-8E08-7915D64D0A59}" dt="2021-11-18T11:13:56.381" v="2115" actId="20577"/>
          <ac:spMkLst>
            <pc:docMk/>
            <pc:sldMk cId="528578867" sldId="397"/>
            <ac:spMk id="19" creationId="{D507D3D7-27BF-4EFD-9D27-78D98CF08C74}"/>
          </ac:spMkLst>
        </pc:spChg>
        <pc:spChg chg="mod">
          <ac:chgData name="Manish Sharma" userId="b799adb9ba789c8f" providerId="LiveId" clId="{8F2183DD-67C7-486C-8E08-7915D64D0A59}" dt="2021-11-18T11:12:58.530" v="2104" actId="14100"/>
          <ac:spMkLst>
            <pc:docMk/>
            <pc:sldMk cId="528578867" sldId="397"/>
            <ac:spMk id="21" creationId="{45A88D24-C1EF-454D-B377-5B1C8F5BDFAC}"/>
          </ac:spMkLst>
        </pc:spChg>
        <pc:spChg chg="add mod">
          <ac:chgData name="Manish Sharma" userId="b799adb9ba789c8f" providerId="LiveId" clId="{8F2183DD-67C7-486C-8E08-7915D64D0A59}" dt="2021-11-18T11:13:23.926" v="2105"/>
          <ac:spMkLst>
            <pc:docMk/>
            <pc:sldMk cId="528578867" sldId="397"/>
            <ac:spMk id="23" creationId="{14F30B35-A087-474D-A5B0-5809B80EA127}"/>
          </ac:spMkLst>
        </pc:spChg>
        <pc:spChg chg="add mod">
          <ac:chgData name="Manish Sharma" userId="b799adb9ba789c8f" providerId="LiveId" clId="{8F2183DD-67C7-486C-8E08-7915D64D0A59}" dt="2021-11-18T11:13:23.926" v="2105"/>
          <ac:spMkLst>
            <pc:docMk/>
            <pc:sldMk cId="528578867" sldId="397"/>
            <ac:spMk id="25" creationId="{8A70427C-70BE-4CE1-B0D1-2971F4B610F6}"/>
          </ac:spMkLst>
        </pc:spChg>
        <pc:spChg chg="add mod">
          <ac:chgData name="Manish Sharma" userId="b799adb9ba789c8f" providerId="LiveId" clId="{8F2183DD-67C7-486C-8E08-7915D64D0A59}" dt="2021-11-18T11:13:40.365" v="2106"/>
          <ac:spMkLst>
            <pc:docMk/>
            <pc:sldMk cId="528578867" sldId="397"/>
            <ac:spMk id="26" creationId="{2D854235-8A39-442D-957B-B0B038ED597C}"/>
          </ac:spMkLst>
        </pc:spChg>
        <pc:cxnChg chg="add mod">
          <ac:chgData name="Manish Sharma" userId="b799adb9ba789c8f" providerId="LiveId" clId="{8F2183DD-67C7-486C-8E08-7915D64D0A59}" dt="2021-11-18T11:13:23.926" v="2105"/>
          <ac:cxnSpMkLst>
            <pc:docMk/>
            <pc:sldMk cId="528578867" sldId="397"/>
            <ac:cxnSpMk id="22" creationId="{DFFF5B5A-B341-4A53-8AFF-BF0ADE5D3CC6}"/>
          </ac:cxnSpMkLst>
        </pc:cxnChg>
        <pc:cxnChg chg="add mod">
          <ac:chgData name="Manish Sharma" userId="b799adb9ba789c8f" providerId="LiveId" clId="{8F2183DD-67C7-486C-8E08-7915D64D0A59}" dt="2021-11-18T11:13:23.926" v="2105"/>
          <ac:cxnSpMkLst>
            <pc:docMk/>
            <pc:sldMk cId="528578867" sldId="397"/>
            <ac:cxnSpMk id="24" creationId="{D8F57D4A-53C2-41D0-B343-3125E5B9BF60}"/>
          </ac:cxnSpMkLst>
        </pc:cxnChg>
      </pc:sldChg>
      <pc:sldChg chg="modSp new mod">
        <pc:chgData name="Manish Sharma" userId="b799adb9ba789c8f" providerId="LiveId" clId="{8F2183DD-67C7-486C-8E08-7915D64D0A59}" dt="2021-11-18T11:32:44.832" v="2267" actId="20577"/>
        <pc:sldMkLst>
          <pc:docMk/>
          <pc:sldMk cId="631585617" sldId="398"/>
        </pc:sldMkLst>
        <pc:spChg chg="mod">
          <ac:chgData name="Manish Sharma" userId="b799adb9ba789c8f" providerId="LiveId" clId="{8F2183DD-67C7-486C-8E08-7915D64D0A59}" dt="2021-11-18T11:30:18.044" v="2127" actId="20577"/>
          <ac:spMkLst>
            <pc:docMk/>
            <pc:sldMk cId="631585617" sldId="398"/>
            <ac:spMk id="2" creationId="{7806BA13-3DFF-473C-905C-405BAC5EEB1C}"/>
          </ac:spMkLst>
        </pc:spChg>
        <pc:spChg chg="mod">
          <ac:chgData name="Manish Sharma" userId="b799adb9ba789c8f" providerId="LiveId" clId="{8F2183DD-67C7-486C-8E08-7915D64D0A59}" dt="2021-11-18T11:32:44.832" v="2267" actId="20577"/>
          <ac:spMkLst>
            <pc:docMk/>
            <pc:sldMk cId="631585617" sldId="398"/>
            <ac:spMk id="3" creationId="{51FD8EC5-A696-45AB-8206-2F2C0C21A923}"/>
          </ac:spMkLst>
        </pc:spChg>
      </pc:sldChg>
      <pc:sldChg chg="add">
        <pc:chgData name="Manish Sharma" userId="b799adb9ba789c8f" providerId="LiveId" clId="{8F2183DD-67C7-486C-8E08-7915D64D0A59}" dt="2021-11-19T05:47:26.276" v="2269"/>
        <pc:sldMkLst>
          <pc:docMk/>
          <pc:sldMk cId="3923253326" sldId="399"/>
        </pc:sldMkLst>
      </pc:sldChg>
      <pc:sldChg chg="add">
        <pc:chgData name="Manish Sharma" userId="b799adb9ba789c8f" providerId="LiveId" clId="{8F2183DD-67C7-486C-8E08-7915D64D0A59}" dt="2021-11-19T05:47:26.276" v="2269"/>
        <pc:sldMkLst>
          <pc:docMk/>
          <pc:sldMk cId="1859098652" sldId="400"/>
        </pc:sldMkLst>
      </pc:sldChg>
      <pc:sldChg chg="add">
        <pc:chgData name="Manish Sharma" userId="b799adb9ba789c8f" providerId="LiveId" clId="{8F2183DD-67C7-486C-8E08-7915D64D0A59}" dt="2021-11-19T05:47:26.276" v="2269"/>
        <pc:sldMkLst>
          <pc:docMk/>
          <pc:sldMk cId="2486780815" sldId="401"/>
        </pc:sldMkLst>
      </pc:sldChg>
      <pc:sldChg chg="add">
        <pc:chgData name="Manish Sharma" userId="b799adb9ba789c8f" providerId="LiveId" clId="{8F2183DD-67C7-486C-8E08-7915D64D0A59}" dt="2021-11-19T05:50:48.074" v="2270"/>
        <pc:sldMkLst>
          <pc:docMk/>
          <pc:sldMk cId="2478318775" sldId="402"/>
        </pc:sldMkLst>
      </pc:sldChg>
      <pc:sldChg chg="addSp delSp modSp new mod">
        <pc:chgData name="Manish Sharma" userId="b799adb9ba789c8f" providerId="LiveId" clId="{8F2183DD-67C7-486C-8E08-7915D64D0A59}" dt="2021-11-19T07:18:27.085" v="2292"/>
        <pc:sldMkLst>
          <pc:docMk/>
          <pc:sldMk cId="2544418662" sldId="403"/>
        </pc:sldMkLst>
        <pc:spChg chg="del">
          <ac:chgData name="Manish Sharma" userId="b799adb9ba789c8f" providerId="LiveId" clId="{8F2183DD-67C7-486C-8E08-7915D64D0A59}" dt="2021-11-19T05:51:29.415" v="2272" actId="478"/>
          <ac:spMkLst>
            <pc:docMk/>
            <pc:sldMk cId="2544418662" sldId="403"/>
            <ac:spMk id="2" creationId="{0CE5BC7C-85A3-497A-BDE9-79D3B3D8BE82}"/>
          </ac:spMkLst>
        </pc:spChg>
        <pc:spChg chg="add mod">
          <ac:chgData name="Manish Sharma" userId="b799adb9ba789c8f" providerId="LiveId" clId="{8F2183DD-67C7-486C-8E08-7915D64D0A59}" dt="2021-11-19T05:52:50.347" v="2273"/>
          <ac:spMkLst>
            <pc:docMk/>
            <pc:sldMk cId="2544418662" sldId="403"/>
            <ac:spMk id="3" creationId="{F922C624-F6C2-45E4-8635-820BDE7687FD}"/>
          </ac:spMkLst>
        </pc:spChg>
        <pc:spChg chg="add mod">
          <ac:chgData name="Manish Sharma" userId="b799adb9ba789c8f" providerId="LiveId" clId="{8F2183DD-67C7-486C-8E08-7915D64D0A59}" dt="2021-11-19T05:53:11.111" v="2274"/>
          <ac:spMkLst>
            <pc:docMk/>
            <pc:sldMk cId="2544418662" sldId="403"/>
            <ac:spMk id="4" creationId="{D943D664-C809-491E-BAEC-1F41161074FC}"/>
          </ac:spMkLst>
        </pc:spChg>
        <pc:spChg chg="add mod">
          <ac:chgData name="Manish Sharma" userId="b799adb9ba789c8f" providerId="LiveId" clId="{8F2183DD-67C7-486C-8E08-7915D64D0A59}" dt="2021-11-19T05:53:11.111" v="2274"/>
          <ac:spMkLst>
            <pc:docMk/>
            <pc:sldMk cId="2544418662" sldId="403"/>
            <ac:spMk id="6" creationId="{6894C6A6-DF03-40E2-A8E9-F7F2EAD62BEE}"/>
          </ac:spMkLst>
        </pc:spChg>
        <pc:spChg chg="add mod">
          <ac:chgData name="Manish Sharma" userId="b799adb9ba789c8f" providerId="LiveId" clId="{8F2183DD-67C7-486C-8E08-7915D64D0A59}" dt="2021-11-19T05:53:24.007" v="2275"/>
          <ac:spMkLst>
            <pc:docMk/>
            <pc:sldMk cId="2544418662" sldId="403"/>
            <ac:spMk id="7" creationId="{F0567BB4-169A-4E9D-84C6-1B4A10840FBF}"/>
          </ac:spMkLst>
        </pc:spChg>
        <pc:spChg chg="add mod">
          <ac:chgData name="Manish Sharma" userId="b799adb9ba789c8f" providerId="LiveId" clId="{8F2183DD-67C7-486C-8E08-7915D64D0A59}" dt="2021-11-19T05:54:16.471" v="2276"/>
          <ac:spMkLst>
            <pc:docMk/>
            <pc:sldMk cId="2544418662" sldId="403"/>
            <ac:spMk id="9" creationId="{CCE09FF0-B062-4CAA-89F2-D06F966EC05D}"/>
          </ac:spMkLst>
        </pc:spChg>
        <pc:spChg chg="add mod">
          <ac:chgData name="Manish Sharma" userId="b799adb9ba789c8f" providerId="LiveId" clId="{8F2183DD-67C7-486C-8E08-7915D64D0A59}" dt="2021-11-19T05:54:31.103" v="2277"/>
          <ac:spMkLst>
            <pc:docMk/>
            <pc:sldMk cId="2544418662" sldId="403"/>
            <ac:spMk id="11" creationId="{F8E7208F-D329-41BF-B79F-27A75A60FBEC}"/>
          </ac:spMkLst>
        </pc:spChg>
        <pc:spChg chg="add del mod">
          <ac:chgData name="Manish Sharma" userId="b799adb9ba789c8f" providerId="LiveId" clId="{8F2183DD-67C7-486C-8E08-7915D64D0A59}" dt="2021-11-19T05:54:46.751" v="2279" actId="478"/>
          <ac:spMkLst>
            <pc:docMk/>
            <pc:sldMk cId="2544418662" sldId="403"/>
            <ac:spMk id="12" creationId="{EDF17346-10C4-4FCA-9EA6-54450D4445F6}"/>
          </ac:spMkLst>
        </pc:spChg>
        <pc:spChg chg="add mod">
          <ac:chgData name="Manish Sharma" userId="b799adb9ba789c8f" providerId="LiveId" clId="{8F2183DD-67C7-486C-8E08-7915D64D0A59}" dt="2021-11-19T05:54:51.694" v="2280"/>
          <ac:spMkLst>
            <pc:docMk/>
            <pc:sldMk cId="2544418662" sldId="403"/>
            <ac:spMk id="13" creationId="{112C0297-A6A1-4D33-AD36-474703552799}"/>
          </ac:spMkLst>
        </pc:spChg>
        <pc:spChg chg="add mod">
          <ac:chgData name="Manish Sharma" userId="b799adb9ba789c8f" providerId="LiveId" clId="{8F2183DD-67C7-486C-8E08-7915D64D0A59}" dt="2021-11-19T05:55:10.592" v="2281"/>
          <ac:spMkLst>
            <pc:docMk/>
            <pc:sldMk cId="2544418662" sldId="403"/>
            <ac:spMk id="14" creationId="{7BE4A534-1D1F-40C8-83D3-EECDC1E5EB5E}"/>
          </ac:spMkLst>
        </pc:spChg>
        <pc:spChg chg="add mod">
          <ac:chgData name="Manish Sharma" userId="b799adb9ba789c8f" providerId="LiveId" clId="{8F2183DD-67C7-486C-8E08-7915D64D0A59}" dt="2021-11-19T05:55:10.592" v="2281"/>
          <ac:spMkLst>
            <pc:docMk/>
            <pc:sldMk cId="2544418662" sldId="403"/>
            <ac:spMk id="15" creationId="{A08290BE-BCA4-4553-A044-7C018D1E888C}"/>
          </ac:spMkLst>
        </pc:spChg>
        <pc:spChg chg="add mod">
          <ac:chgData name="Manish Sharma" userId="b799adb9ba789c8f" providerId="LiveId" clId="{8F2183DD-67C7-486C-8E08-7915D64D0A59}" dt="2021-11-19T05:55:10.592" v="2281"/>
          <ac:spMkLst>
            <pc:docMk/>
            <pc:sldMk cId="2544418662" sldId="403"/>
            <ac:spMk id="16" creationId="{3D7ACAA1-EE5D-41C1-B167-3BC6F2B7B797}"/>
          </ac:spMkLst>
        </pc:spChg>
        <pc:spChg chg="add mod">
          <ac:chgData name="Manish Sharma" userId="b799adb9ba789c8f" providerId="LiveId" clId="{8F2183DD-67C7-486C-8E08-7915D64D0A59}" dt="2021-11-19T05:55:10.592" v="2281"/>
          <ac:spMkLst>
            <pc:docMk/>
            <pc:sldMk cId="2544418662" sldId="403"/>
            <ac:spMk id="17" creationId="{336D7B13-7ACA-44B0-BACA-FF8AA3E15349}"/>
          </ac:spMkLst>
        </pc:spChg>
        <pc:spChg chg="add mod">
          <ac:chgData name="Manish Sharma" userId="b799adb9ba789c8f" providerId="LiveId" clId="{8F2183DD-67C7-486C-8E08-7915D64D0A59}" dt="2021-11-19T05:55:53.904" v="2282"/>
          <ac:spMkLst>
            <pc:docMk/>
            <pc:sldMk cId="2544418662" sldId="403"/>
            <ac:spMk id="18" creationId="{1825C614-BBA2-4DF0-B553-6C2EC6C49A45}"/>
          </ac:spMkLst>
        </pc:spChg>
        <pc:spChg chg="add mod">
          <ac:chgData name="Manish Sharma" userId="b799adb9ba789c8f" providerId="LiveId" clId="{8F2183DD-67C7-486C-8E08-7915D64D0A59}" dt="2021-11-19T05:56:04.933" v="2283"/>
          <ac:spMkLst>
            <pc:docMk/>
            <pc:sldMk cId="2544418662" sldId="403"/>
            <ac:spMk id="19" creationId="{56644C4E-658E-4A56-8C6E-DDB8F4EEE2FD}"/>
          </ac:spMkLst>
        </pc:spChg>
        <pc:spChg chg="add mod">
          <ac:chgData name="Manish Sharma" userId="b799adb9ba789c8f" providerId="LiveId" clId="{8F2183DD-67C7-486C-8E08-7915D64D0A59}" dt="2021-11-19T05:56:04.933" v="2283"/>
          <ac:spMkLst>
            <pc:docMk/>
            <pc:sldMk cId="2544418662" sldId="403"/>
            <ac:spMk id="20" creationId="{C3D6DE5F-0EB4-479F-A2FA-97171EE3A973}"/>
          </ac:spMkLst>
        </pc:spChg>
        <pc:spChg chg="add mod">
          <ac:chgData name="Manish Sharma" userId="b799adb9ba789c8f" providerId="LiveId" clId="{8F2183DD-67C7-486C-8E08-7915D64D0A59}" dt="2021-11-19T05:56:04.933" v="2283"/>
          <ac:spMkLst>
            <pc:docMk/>
            <pc:sldMk cId="2544418662" sldId="403"/>
            <ac:spMk id="21" creationId="{F70B5A40-CA3E-4074-8743-E8EEEEE0058F}"/>
          </ac:spMkLst>
        </pc:spChg>
        <pc:spChg chg="add mod">
          <ac:chgData name="Manish Sharma" userId="b799adb9ba789c8f" providerId="LiveId" clId="{8F2183DD-67C7-486C-8E08-7915D64D0A59}" dt="2021-11-19T05:56:04.933" v="2283"/>
          <ac:spMkLst>
            <pc:docMk/>
            <pc:sldMk cId="2544418662" sldId="403"/>
            <ac:spMk id="22" creationId="{E650112B-EFE1-457F-AA4A-F56421C5E0CE}"/>
          </ac:spMkLst>
        </pc:spChg>
        <pc:spChg chg="add mod">
          <ac:chgData name="Manish Sharma" userId="b799adb9ba789c8f" providerId="LiveId" clId="{8F2183DD-67C7-486C-8E08-7915D64D0A59}" dt="2021-11-19T05:56:04.933" v="2283"/>
          <ac:spMkLst>
            <pc:docMk/>
            <pc:sldMk cId="2544418662" sldId="403"/>
            <ac:spMk id="23" creationId="{9362840D-DAA7-44E6-922F-B2516272EEEF}"/>
          </ac:spMkLst>
        </pc:spChg>
        <pc:spChg chg="add mod">
          <ac:chgData name="Manish Sharma" userId="b799adb9ba789c8f" providerId="LiveId" clId="{8F2183DD-67C7-486C-8E08-7915D64D0A59}" dt="2021-11-19T05:56:51.338" v="2284"/>
          <ac:spMkLst>
            <pc:docMk/>
            <pc:sldMk cId="2544418662" sldId="403"/>
            <ac:spMk id="25" creationId="{FEB4E4E1-70D0-4AF0-868A-BF1A79892A5A}"/>
          </ac:spMkLst>
        </pc:spChg>
        <pc:spChg chg="add mod">
          <ac:chgData name="Manish Sharma" userId="b799adb9ba789c8f" providerId="LiveId" clId="{8F2183DD-67C7-486C-8E08-7915D64D0A59}" dt="2021-11-19T05:56:51.338" v="2284"/>
          <ac:spMkLst>
            <pc:docMk/>
            <pc:sldMk cId="2544418662" sldId="403"/>
            <ac:spMk id="27" creationId="{69A708DD-A4F5-4619-B77C-9173162CAA7E}"/>
          </ac:spMkLst>
        </pc:spChg>
        <pc:spChg chg="add mod">
          <ac:chgData name="Manish Sharma" userId="b799adb9ba789c8f" providerId="LiveId" clId="{8F2183DD-67C7-486C-8E08-7915D64D0A59}" dt="2021-11-19T05:57:23.055" v="2285"/>
          <ac:spMkLst>
            <pc:docMk/>
            <pc:sldMk cId="2544418662" sldId="403"/>
            <ac:spMk id="29" creationId="{B3E19418-D21E-4251-B989-7015DFD95731}"/>
          </ac:spMkLst>
        </pc:spChg>
        <pc:spChg chg="add mod">
          <ac:chgData name="Manish Sharma" userId="b799adb9ba789c8f" providerId="LiveId" clId="{8F2183DD-67C7-486C-8E08-7915D64D0A59}" dt="2021-11-19T05:57:57.129" v="2286"/>
          <ac:spMkLst>
            <pc:docMk/>
            <pc:sldMk cId="2544418662" sldId="403"/>
            <ac:spMk id="31" creationId="{F4C39F37-AB9E-464B-849B-C33D4536439F}"/>
          </ac:spMkLst>
        </pc:spChg>
        <pc:spChg chg="add mod">
          <ac:chgData name="Manish Sharma" userId="b799adb9ba789c8f" providerId="LiveId" clId="{8F2183DD-67C7-486C-8E08-7915D64D0A59}" dt="2021-11-19T06:00:33.553" v="2287"/>
          <ac:spMkLst>
            <pc:docMk/>
            <pc:sldMk cId="2544418662" sldId="403"/>
            <ac:spMk id="32" creationId="{7DA94B5C-D891-4315-8531-AECFF7A21D1A}"/>
          </ac:spMkLst>
        </pc:spChg>
        <pc:spChg chg="add mod">
          <ac:chgData name="Manish Sharma" userId="b799adb9ba789c8f" providerId="LiveId" clId="{8F2183DD-67C7-486C-8E08-7915D64D0A59}" dt="2021-11-19T06:00:43.874" v="2288"/>
          <ac:spMkLst>
            <pc:docMk/>
            <pc:sldMk cId="2544418662" sldId="403"/>
            <ac:spMk id="33" creationId="{FC3B8F25-0E61-417A-8403-E7D97D7D39B5}"/>
          </ac:spMkLst>
        </pc:spChg>
        <pc:spChg chg="add mod">
          <ac:chgData name="Manish Sharma" userId="b799adb9ba789c8f" providerId="LiveId" clId="{8F2183DD-67C7-486C-8E08-7915D64D0A59}" dt="2021-11-19T06:00:51.003" v="2289"/>
          <ac:spMkLst>
            <pc:docMk/>
            <pc:sldMk cId="2544418662" sldId="403"/>
            <ac:spMk id="34" creationId="{6687A2FC-6DC7-455E-A0CF-760939DF0ABA}"/>
          </ac:spMkLst>
        </pc:spChg>
        <pc:spChg chg="add mod">
          <ac:chgData name="Manish Sharma" userId="b799adb9ba789c8f" providerId="LiveId" clId="{8F2183DD-67C7-486C-8E08-7915D64D0A59}" dt="2021-11-19T06:00:51.003" v="2289"/>
          <ac:spMkLst>
            <pc:docMk/>
            <pc:sldMk cId="2544418662" sldId="403"/>
            <ac:spMk id="35" creationId="{FC588430-BEB9-4DB0-9FD8-168F114464F8}"/>
          </ac:spMkLst>
        </pc:spChg>
        <pc:spChg chg="add mod">
          <ac:chgData name="Manish Sharma" userId="b799adb9ba789c8f" providerId="LiveId" clId="{8F2183DD-67C7-486C-8E08-7915D64D0A59}" dt="2021-11-19T06:05:37.748" v="2290"/>
          <ac:spMkLst>
            <pc:docMk/>
            <pc:sldMk cId="2544418662" sldId="403"/>
            <ac:spMk id="36" creationId="{05089479-653C-46B3-A5D0-868C9D3B7F41}"/>
          </ac:spMkLst>
        </pc:spChg>
        <pc:spChg chg="add mod">
          <ac:chgData name="Manish Sharma" userId="b799adb9ba789c8f" providerId="LiveId" clId="{8F2183DD-67C7-486C-8E08-7915D64D0A59}" dt="2021-11-19T06:05:37.748" v="2290"/>
          <ac:spMkLst>
            <pc:docMk/>
            <pc:sldMk cId="2544418662" sldId="403"/>
            <ac:spMk id="37" creationId="{37E04570-C879-491D-B368-F91A08EBC7EC}"/>
          </ac:spMkLst>
        </pc:spChg>
        <pc:spChg chg="add mod">
          <ac:chgData name="Manish Sharma" userId="b799adb9ba789c8f" providerId="LiveId" clId="{8F2183DD-67C7-486C-8E08-7915D64D0A59}" dt="2021-11-19T07:18:17.656" v="2291"/>
          <ac:spMkLst>
            <pc:docMk/>
            <pc:sldMk cId="2544418662" sldId="403"/>
            <ac:spMk id="38" creationId="{42868B9F-F065-407B-A509-7E38D851C925}"/>
          </ac:spMkLst>
        </pc:spChg>
        <pc:spChg chg="add mod">
          <ac:chgData name="Manish Sharma" userId="b799adb9ba789c8f" providerId="LiveId" clId="{8F2183DD-67C7-486C-8E08-7915D64D0A59}" dt="2021-11-19T07:18:27.085" v="2292"/>
          <ac:spMkLst>
            <pc:docMk/>
            <pc:sldMk cId="2544418662" sldId="403"/>
            <ac:spMk id="39" creationId="{F2837D1A-6AD9-4A66-8819-51E1A3242EB7}"/>
          </ac:spMkLst>
        </pc:spChg>
        <pc:cxnChg chg="add mod">
          <ac:chgData name="Manish Sharma" userId="b799adb9ba789c8f" providerId="LiveId" clId="{8F2183DD-67C7-486C-8E08-7915D64D0A59}" dt="2021-11-19T05:53:11.111" v="2274"/>
          <ac:cxnSpMkLst>
            <pc:docMk/>
            <pc:sldMk cId="2544418662" sldId="403"/>
            <ac:cxnSpMk id="5" creationId="{05654839-8780-42CC-9DB8-DE7BF817D898}"/>
          </ac:cxnSpMkLst>
        </pc:cxnChg>
        <pc:cxnChg chg="add mod">
          <ac:chgData name="Manish Sharma" userId="b799adb9ba789c8f" providerId="LiveId" clId="{8F2183DD-67C7-486C-8E08-7915D64D0A59}" dt="2021-11-19T05:53:24.007" v="2275"/>
          <ac:cxnSpMkLst>
            <pc:docMk/>
            <pc:sldMk cId="2544418662" sldId="403"/>
            <ac:cxnSpMk id="8" creationId="{E3BB9361-6A76-4C16-8CAC-C9B98437FE59}"/>
          </ac:cxnSpMkLst>
        </pc:cxnChg>
        <pc:cxnChg chg="add mod">
          <ac:chgData name="Manish Sharma" userId="b799adb9ba789c8f" providerId="LiveId" clId="{8F2183DD-67C7-486C-8E08-7915D64D0A59}" dt="2021-11-19T05:54:31.103" v="2277"/>
          <ac:cxnSpMkLst>
            <pc:docMk/>
            <pc:sldMk cId="2544418662" sldId="403"/>
            <ac:cxnSpMk id="10" creationId="{2398A843-70C7-49A7-8F47-E47A78865683}"/>
          </ac:cxnSpMkLst>
        </pc:cxnChg>
        <pc:cxnChg chg="add mod">
          <ac:chgData name="Manish Sharma" userId="b799adb9ba789c8f" providerId="LiveId" clId="{8F2183DD-67C7-486C-8E08-7915D64D0A59}" dt="2021-11-19T05:56:51.338" v="2284"/>
          <ac:cxnSpMkLst>
            <pc:docMk/>
            <pc:sldMk cId="2544418662" sldId="403"/>
            <ac:cxnSpMk id="24" creationId="{8929275C-B021-4237-8096-A6E37BC012A9}"/>
          </ac:cxnSpMkLst>
        </pc:cxnChg>
        <pc:cxnChg chg="add mod">
          <ac:chgData name="Manish Sharma" userId="b799adb9ba789c8f" providerId="LiveId" clId="{8F2183DD-67C7-486C-8E08-7915D64D0A59}" dt="2021-11-19T05:56:51.338" v="2284"/>
          <ac:cxnSpMkLst>
            <pc:docMk/>
            <pc:sldMk cId="2544418662" sldId="403"/>
            <ac:cxnSpMk id="26" creationId="{3B28A822-1C47-47F5-A6B3-10E8773BCF78}"/>
          </ac:cxnSpMkLst>
        </pc:cxnChg>
        <pc:cxnChg chg="add mod">
          <ac:chgData name="Manish Sharma" userId="b799adb9ba789c8f" providerId="LiveId" clId="{8F2183DD-67C7-486C-8E08-7915D64D0A59}" dt="2021-11-19T05:57:23.055" v="2285"/>
          <ac:cxnSpMkLst>
            <pc:docMk/>
            <pc:sldMk cId="2544418662" sldId="403"/>
            <ac:cxnSpMk id="28" creationId="{6B071233-5EAF-431F-9ADB-1374EBF811CE}"/>
          </ac:cxnSpMkLst>
        </pc:cxnChg>
        <pc:cxnChg chg="add mod">
          <ac:chgData name="Manish Sharma" userId="b799adb9ba789c8f" providerId="LiveId" clId="{8F2183DD-67C7-486C-8E08-7915D64D0A59}" dt="2021-11-19T05:57:57.129" v="2286"/>
          <ac:cxnSpMkLst>
            <pc:docMk/>
            <pc:sldMk cId="2544418662" sldId="403"/>
            <ac:cxnSpMk id="30" creationId="{7C56D362-8E29-438F-BC48-CD722DA46729}"/>
          </ac:cxnSpMkLst>
        </pc:cxnChg>
      </pc:sldChg>
      <pc:sldChg chg="add">
        <pc:chgData name="Manish Sharma" userId="b799adb9ba789c8f" providerId="LiveId" clId="{8F2183DD-67C7-486C-8E08-7915D64D0A59}" dt="2021-11-19T09:20:37.117" v="2293"/>
        <pc:sldMkLst>
          <pc:docMk/>
          <pc:sldMk cId="2909444576" sldId="404"/>
        </pc:sldMkLst>
      </pc:sldChg>
      <pc:sldChg chg="add">
        <pc:chgData name="Manish Sharma" userId="b799adb9ba789c8f" providerId="LiveId" clId="{8F2183DD-67C7-486C-8E08-7915D64D0A59}" dt="2021-11-19T09:35:45.063" v="2294"/>
        <pc:sldMkLst>
          <pc:docMk/>
          <pc:sldMk cId="1747891241" sldId="405"/>
        </pc:sldMkLst>
      </pc:sldChg>
      <pc:sldChg chg="addSp delSp modSp add mod">
        <pc:chgData name="Manish Sharma" userId="b799adb9ba789c8f" providerId="LiveId" clId="{8F2183DD-67C7-486C-8E08-7915D64D0A59}" dt="2021-11-19T09:36:57.164" v="2301"/>
        <pc:sldMkLst>
          <pc:docMk/>
          <pc:sldMk cId="2775841380" sldId="406"/>
        </pc:sldMkLst>
        <pc:spChg chg="del">
          <ac:chgData name="Manish Sharma" userId="b799adb9ba789c8f" providerId="LiveId" clId="{8F2183DD-67C7-486C-8E08-7915D64D0A59}" dt="2021-11-19T09:36:24.071" v="2296" actId="21"/>
          <ac:spMkLst>
            <pc:docMk/>
            <pc:sldMk cId="2775841380" sldId="406"/>
            <ac:spMk id="31" creationId="{F4C39F37-AB9E-464B-849B-C33D4536439F}"/>
          </ac:spMkLst>
        </pc:spChg>
        <pc:spChg chg="add mod">
          <ac:chgData name="Manish Sharma" userId="b799adb9ba789c8f" providerId="LiveId" clId="{8F2183DD-67C7-486C-8E08-7915D64D0A59}" dt="2021-11-19T09:36:28.694" v="2298" actId="1076"/>
          <ac:spMkLst>
            <pc:docMk/>
            <pc:sldMk cId="2775841380" sldId="406"/>
            <ac:spMk id="40" creationId="{FB2E5AEA-68BE-4C0B-9F4E-8103AB29E2D4}"/>
          </ac:spMkLst>
        </pc:spChg>
        <pc:spChg chg="add mod">
          <ac:chgData name="Manish Sharma" userId="b799adb9ba789c8f" providerId="LiveId" clId="{8F2183DD-67C7-486C-8E08-7915D64D0A59}" dt="2021-11-19T09:36:36.231" v="2299"/>
          <ac:spMkLst>
            <pc:docMk/>
            <pc:sldMk cId="2775841380" sldId="406"/>
            <ac:spMk id="41" creationId="{8A12894B-871F-4E4C-A066-62BC5F014BC9}"/>
          </ac:spMkLst>
        </pc:spChg>
        <pc:spChg chg="add mod">
          <ac:chgData name="Manish Sharma" userId="b799adb9ba789c8f" providerId="LiveId" clId="{8F2183DD-67C7-486C-8E08-7915D64D0A59}" dt="2021-11-19T09:36:46.059" v="2300"/>
          <ac:spMkLst>
            <pc:docMk/>
            <pc:sldMk cId="2775841380" sldId="406"/>
            <ac:spMk id="42" creationId="{872C219B-B949-4EF4-9DAB-A1D54DC91C0D}"/>
          </ac:spMkLst>
        </pc:spChg>
        <pc:spChg chg="add mod">
          <ac:chgData name="Manish Sharma" userId="b799adb9ba789c8f" providerId="LiveId" clId="{8F2183DD-67C7-486C-8E08-7915D64D0A59}" dt="2021-11-19T09:36:46.059" v="2300"/>
          <ac:spMkLst>
            <pc:docMk/>
            <pc:sldMk cId="2775841380" sldId="406"/>
            <ac:spMk id="43" creationId="{8A9537F5-614D-403C-A949-ACA2A2E478EA}"/>
          </ac:spMkLst>
        </pc:spChg>
        <pc:spChg chg="add mod">
          <ac:chgData name="Manish Sharma" userId="b799adb9ba789c8f" providerId="LiveId" clId="{8F2183DD-67C7-486C-8E08-7915D64D0A59}" dt="2021-11-19T09:36:57.164" v="2301"/>
          <ac:spMkLst>
            <pc:docMk/>
            <pc:sldMk cId="2775841380" sldId="406"/>
            <ac:spMk id="46" creationId="{23E2C724-3292-4E39-92DC-F4217368EE75}"/>
          </ac:spMkLst>
        </pc:spChg>
        <pc:cxnChg chg="add mod">
          <ac:chgData name="Manish Sharma" userId="b799adb9ba789c8f" providerId="LiveId" clId="{8F2183DD-67C7-486C-8E08-7915D64D0A59}" dt="2021-11-19T09:36:46.059" v="2300"/>
          <ac:cxnSpMkLst>
            <pc:docMk/>
            <pc:sldMk cId="2775841380" sldId="406"/>
            <ac:cxnSpMk id="44" creationId="{D8922D1F-2FA2-4EF0-90B2-1A549EF098F6}"/>
          </ac:cxnSpMkLst>
        </pc:cxnChg>
        <pc:cxnChg chg="add mod">
          <ac:chgData name="Manish Sharma" userId="b799adb9ba789c8f" providerId="LiveId" clId="{8F2183DD-67C7-486C-8E08-7915D64D0A59}" dt="2021-11-19T09:36:46.059" v="2300"/>
          <ac:cxnSpMkLst>
            <pc:docMk/>
            <pc:sldMk cId="2775841380" sldId="406"/>
            <ac:cxnSpMk id="45" creationId="{EE97653A-A73E-49A9-86A9-88EAB8CA622A}"/>
          </ac:cxnSpMkLst>
        </pc:cxnChg>
      </pc:sldChg>
      <pc:sldChg chg="addSp delSp modSp new mod modClrScheme chgLayout">
        <pc:chgData name="Manish Sharma" userId="b799adb9ba789c8f" providerId="LiveId" clId="{8F2183DD-67C7-486C-8E08-7915D64D0A59}" dt="2021-11-19T11:26:21.617" v="2433" actId="20577"/>
        <pc:sldMkLst>
          <pc:docMk/>
          <pc:sldMk cId="1119350591" sldId="407"/>
        </pc:sldMkLst>
        <pc:spChg chg="del mod ord">
          <ac:chgData name="Manish Sharma" userId="b799adb9ba789c8f" providerId="LiveId" clId="{8F2183DD-67C7-486C-8E08-7915D64D0A59}" dt="2021-11-19T11:24:47.878" v="2303" actId="700"/>
          <ac:spMkLst>
            <pc:docMk/>
            <pc:sldMk cId="1119350591" sldId="407"/>
            <ac:spMk id="2" creationId="{9A17339C-C44E-4A18-9D18-1CF5CD623388}"/>
          </ac:spMkLst>
        </pc:spChg>
        <pc:spChg chg="add mod ord">
          <ac:chgData name="Manish Sharma" userId="b799adb9ba789c8f" providerId="LiveId" clId="{8F2183DD-67C7-486C-8E08-7915D64D0A59}" dt="2021-11-19T11:24:55.375" v="2315" actId="20577"/>
          <ac:spMkLst>
            <pc:docMk/>
            <pc:sldMk cId="1119350591" sldId="407"/>
            <ac:spMk id="3" creationId="{1277EA2A-A484-4AB6-B1DF-4B4F60AA4734}"/>
          </ac:spMkLst>
        </pc:spChg>
        <pc:spChg chg="add mod ord">
          <ac:chgData name="Manish Sharma" userId="b799adb9ba789c8f" providerId="LiveId" clId="{8F2183DD-67C7-486C-8E08-7915D64D0A59}" dt="2021-11-19T11:26:21.617" v="2433" actId="20577"/>
          <ac:spMkLst>
            <pc:docMk/>
            <pc:sldMk cId="1119350591" sldId="407"/>
            <ac:spMk id="4" creationId="{C1983584-892E-4120-BF2B-2BAD42DE58D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E502CC95-3DA2-4121-854E-2F22A8F3F9B8}" type="pres">
      <dgm:prSet presAssocID="{749CFC44-69C4-4B17-B8F2-7FF9091A454F}" presName="vert0" presStyleCnt="0">
        <dgm:presLayoutVars>
          <dgm:dir/>
          <dgm:animOne val="branch"/>
          <dgm:animLvl val="lvl"/>
        </dgm:presLayoutVars>
      </dgm:prSet>
      <dgm:spPr/>
    </dgm:pt>
    <dgm:pt modelId="{A68B5917-BCB0-406F-833A-F54E98603A00}" type="pres">
      <dgm:prSet presAssocID="{7856030B-23D7-4A23-9EA3-5E646EC46186}" presName="thickLine" presStyleLbl="alignNode1" presStyleIdx="0" presStyleCnt="4"/>
      <dgm:spPr/>
    </dgm:pt>
    <dgm:pt modelId="{268380D4-EE76-4321-806D-220081372678}" type="pres">
      <dgm:prSet presAssocID="{7856030B-23D7-4A23-9EA3-5E646EC46186}" presName="horz1" presStyleCnt="0"/>
      <dgm:spPr/>
    </dgm:pt>
    <dgm:pt modelId="{E5D1BFB1-0533-4618-8E6D-3500E638CEA6}" type="pres">
      <dgm:prSet presAssocID="{7856030B-23D7-4A23-9EA3-5E646EC46186}" presName="tx1" presStyleLbl="revTx" presStyleIdx="0" presStyleCnt="4"/>
      <dgm:spPr/>
    </dgm:pt>
    <dgm:pt modelId="{03C788E4-96F0-4CCF-95B8-52AEDB223A2F}" type="pres">
      <dgm:prSet presAssocID="{7856030B-23D7-4A23-9EA3-5E646EC46186}" presName="vert1" presStyleCnt="0"/>
      <dgm:spPr/>
    </dgm:pt>
    <dgm:pt modelId="{DB5A0083-C076-4E19-8189-B5B1C7994BA4}" type="pres">
      <dgm:prSet presAssocID="{D16C0C2D-B6FC-49BD-82F4-1FF928C65157}" presName="thickLine" presStyleLbl="alignNode1" presStyleIdx="1" presStyleCnt="4"/>
      <dgm:spPr/>
    </dgm:pt>
    <dgm:pt modelId="{78B9E33E-369F-4085-8ACC-9D7D6D04F1F7}" type="pres">
      <dgm:prSet presAssocID="{D16C0C2D-B6FC-49BD-82F4-1FF928C65157}" presName="horz1" presStyleCnt="0"/>
      <dgm:spPr/>
    </dgm:pt>
    <dgm:pt modelId="{586C69AB-1D57-4026-A9A1-9E9DDFF609AD}" type="pres">
      <dgm:prSet presAssocID="{D16C0C2D-B6FC-49BD-82F4-1FF928C65157}" presName="tx1" presStyleLbl="revTx" presStyleIdx="1" presStyleCnt="4"/>
      <dgm:spPr/>
    </dgm:pt>
    <dgm:pt modelId="{C9CB8C4A-3D9C-40D9-B129-6F94D2A1588F}" type="pres">
      <dgm:prSet presAssocID="{D16C0C2D-B6FC-49BD-82F4-1FF928C65157}" presName="vert1" presStyleCnt="0"/>
      <dgm:spPr/>
    </dgm:pt>
    <dgm:pt modelId="{6D63F8FD-FE3E-4DE1-B802-3A9E3147E67B}" type="pres">
      <dgm:prSet presAssocID="{5C0AD823-ED90-4268-A804-F3FFFADBC6D5}" presName="thickLine" presStyleLbl="alignNode1" presStyleIdx="2" presStyleCnt="4"/>
      <dgm:spPr/>
    </dgm:pt>
    <dgm:pt modelId="{FBB45464-C28D-4B7D-A92B-175D42BB48EA}" type="pres">
      <dgm:prSet presAssocID="{5C0AD823-ED90-4268-A804-F3FFFADBC6D5}" presName="horz1" presStyleCnt="0"/>
      <dgm:spPr/>
    </dgm:pt>
    <dgm:pt modelId="{4BBC28CA-BC9A-45C5-8F00-A327ADB3E9D0}" type="pres">
      <dgm:prSet presAssocID="{5C0AD823-ED90-4268-A804-F3FFFADBC6D5}" presName="tx1" presStyleLbl="revTx" presStyleIdx="2" presStyleCnt="4"/>
      <dgm:spPr/>
    </dgm:pt>
    <dgm:pt modelId="{52B8DC90-A0E0-495D-8F15-1011751BEF44}" type="pres">
      <dgm:prSet presAssocID="{5C0AD823-ED90-4268-A804-F3FFFADBC6D5}" presName="vert1" presStyleCnt="0"/>
      <dgm:spPr/>
    </dgm:pt>
    <dgm:pt modelId="{55A5583B-2696-4838-A5BA-1AB411977C52}" type="pres">
      <dgm:prSet presAssocID="{C7A297B1-CF4D-444E-9C2B-1CD95F45A846}" presName="thickLine" presStyleLbl="alignNode1" presStyleIdx="3" presStyleCnt="4"/>
      <dgm:spPr/>
    </dgm:pt>
    <dgm:pt modelId="{923BEDAF-A037-45B3-8A82-4269E8B1C435}" type="pres">
      <dgm:prSet presAssocID="{C7A297B1-CF4D-444E-9C2B-1CD95F45A846}" presName="horz1" presStyleCnt="0"/>
      <dgm:spPr/>
    </dgm:pt>
    <dgm:pt modelId="{FCEBFAE9-8218-47AE-B340-332750A46077}" type="pres">
      <dgm:prSet presAssocID="{C7A297B1-CF4D-444E-9C2B-1CD95F45A846}" presName="tx1" presStyleLbl="revTx" presStyleIdx="3" presStyleCnt="4"/>
      <dgm:spPr/>
    </dgm:pt>
    <dgm:pt modelId="{83E3852D-C250-4E2C-B003-7FA00FFB0567}" type="pres">
      <dgm:prSet presAssocID="{C7A297B1-CF4D-444E-9C2B-1CD95F45A846}" presName="vert1" presStyleCnt="0"/>
      <dgm:spPr/>
    </dgm:pt>
  </dgm:ptLst>
  <dgm:cxnLst>
    <dgm:cxn modelId="{5C6E530A-0E5A-448F-9C43-0BF6F540DA19}" type="presOf" srcId="{7856030B-23D7-4A23-9EA3-5E646EC46186}" destId="{E5D1BFB1-0533-4618-8E6D-3500E638CEA6}" srcOrd="0" destOrd="0" presId="urn:microsoft.com/office/officeart/2008/layout/LinedList"/>
    <dgm:cxn modelId="{7FECB311-0489-4F0E-A07C-33A9A40ADAAB}" srcId="{749CFC44-69C4-4B17-B8F2-7FF9091A454F}" destId="{C7A297B1-CF4D-444E-9C2B-1CD95F45A846}" srcOrd="3" destOrd="0" parTransId="{584C33D7-143C-43F8-92A7-10078D91E93A}" sibTransId="{7011D163-8AE9-45A2-B44E-6838C60AFCAE}"/>
    <dgm:cxn modelId="{A424F734-548E-4760-8EF5-797AB813E9B8}" type="presOf" srcId="{D16C0C2D-B6FC-49BD-82F4-1FF928C65157}" destId="{586C69AB-1D57-4026-A9A1-9E9DDFF609AD}"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AD037951-80F2-46B0-9E15-BA4E4EFE0BE9}" type="presOf" srcId="{C7A297B1-CF4D-444E-9C2B-1CD95F45A846}" destId="{FCEBFAE9-8218-47AE-B340-332750A46077}" srcOrd="0" destOrd="0" presId="urn:microsoft.com/office/officeart/2008/layout/LinedList"/>
    <dgm:cxn modelId="{B4E7A97D-1D27-474C-AF63-516BDDA18594}" type="presOf" srcId="{749CFC44-69C4-4B17-B8F2-7FF9091A454F}" destId="{E502CC95-3DA2-4121-854E-2F22A8F3F9B8}" srcOrd="0" destOrd="0" presId="urn:microsoft.com/office/officeart/2008/layout/LinedList"/>
    <dgm:cxn modelId="{79D0BB9A-86D2-47C6-89C0-1E1F8BB9499A}" type="presOf" srcId="{5C0AD823-ED90-4268-A804-F3FFFADBC6D5}" destId="{4BBC28CA-BC9A-45C5-8F00-A327ADB3E9D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013947E7-A568-4FB1-A984-1B713A46E683}" srcId="{749CFC44-69C4-4B17-B8F2-7FF9091A454F}" destId="{D16C0C2D-B6FC-49BD-82F4-1FF928C65157}" srcOrd="1" destOrd="0" parTransId="{D65A222D-1CC1-414D-A6EC-E74669549088}" sibTransId="{BAA50448-FAA9-491D-8A1C-F7940C46C776}"/>
    <dgm:cxn modelId="{3FC281B9-13DC-4070-B700-D900C0F4EEE8}" type="presParOf" srcId="{E502CC95-3DA2-4121-854E-2F22A8F3F9B8}" destId="{A68B5917-BCB0-406F-833A-F54E98603A00}" srcOrd="0" destOrd="0" presId="urn:microsoft.com/office/officeart/2008/layout/LinedList"/>
    <dgm:cxn modelId="{19C34441-9713-40FE-89E0-DD42F2AFE5C7}" type="presParOf" srcId="{E502CC95-3DA2-4121-854E-2F22A8F3F9B8}" destId="{268380D4-EE76-4321-806D-220081372678}" srcOrd="1" destOrd="0" presId="urn:microsoft.com/office/officeart/2008/layout/LinedList"/>
    <dgm:cxn modelId="{DC082BB5-7F79-4612-82BF-3B7B429D557B}" type="presParOf" srcId="{268380D4-EE76-4321-806D-220081372678}" destId="{E5D1BFB1-0533-4618-8E6D-3500E638CEA6}" srcOrd="0" destOrd="0" presId="urn:microsoft.com/office/officeart/2008/layout/LinedList"/>
    <dgm:cxn modelId="{43004072-F1E6-4EA4-954D-7A21EF701FB5}" type="presParOf" srcId="{268380D4-EE76-4321-806D-220081372678}" destId="{03C788E4-96F0-4CCF-95B8-52AEDB223A2F}" srcOrd="1" destOrd="0" presId="urn:microsoft.com/office/officeart/2008/layout/LinedList"/>
    <dgm:cxn modelId="{C65A2554-F9EB-470F-8DDA-40ED06A553F2}" type="presParOf" srcId="{E502CC95-3DA2-4121-854E-2F22A8F3F9B8}" destId="{DB5A0083-C076-4E19-8189-B5B1C7994BA4}" srcOrd="2" destOrd="0" presId="urn:microsoft.com/office/officeart/2008/layout/LinedList"/>
    <dgm:cxn modelId="{2588093D-89AF-49E8-ACDA-7A3ED4AFB647}" type="presParOf" srcId="{E502CC95-3DA2-4121-854E-2F22A8F3F9B8}" destId="{78B9E33E-369F-4085-8ACC-9D7D6D04F1F7}" srcOrd="3" destOrd="0" presId="urn:microsoft.com/office/officeart/2008/layout/LinedList"/>
    <dgm:cxn modelId="{A2167D44-7332-46CA-A873-435C1A3E33E2}" type="presParOf" srcId="{78B9E33E-369F-4085-8ACC-9D7D6D04F1F7}" destId="{586C69AB-1D57-4026-A9A1-9E9DDFF609AD}" srcOrd="0" destOrd="0" presId="urn:microsoft.com/office/officeart/2008/layout/LinedList"/>
    <dgm:cxn modelId="{B2645E54-3634-4664-8465-ACD85900FC4A}" type="presParOf" srcId="{78B9E33E-369F-4085-8ACC-9D7D6D04F1F7}" destId="{C9CB8C4A-3D9C-40D9-B129-6F94D2A1588F}" srcOrd="1" destOrd="0" presId="urn:microsoft.com/office/officeart/2008/layout/LinedList"/>
    <dgm:cxn modelId="{F315F620-5876-418C-8125-3A9AA18374CF}" type="presParOf" srcId="{E502CC95-3DA2-4121-854E-2F22A8F3F9B8}" destId="{6D63F8FD-FE3E-4DE1-B802-3A9E3147E67B}" srcOrd="4" destOrd="0" presId="urn:microsoft.com/office/officeart/2008/layout/LinedList"/>
    <dgm:cxn modelId="{EDBB2BCC-BBD6-48BC-B6D3-30E37B32A9AF}" type="presParOf" srcId="{E502CC95-3DA2-4121-854E-2F22A8F3F9B8}" destId="{FBB45464-C28D-4B7D-A92B-175D42BB48EA}" srcOrd="5" destOrd="0" presId="urn:microsoft.com/office/officeart/2008/layout/LinedList"/>
    <dgm:cxn modelId="{BFAE1557-9DB2-4496-A723-C1257FB0A6E2}" type="presParOf" srcId="{FBB45464-C28D-4B7D-A92B-175D42BB48EA}" destId="{4BBC28CA-BC9A-45C5-8F00-A327ADB3E9D0}" srcOrd="0" destOrd="0" presId="urn:microsoft.com/office/officeart/2008/layout/LinedList"/>
    <dgm:cxn modelId="{F6D7EC93-F5FB-49DA-99A8-FAB674F1F9B1}" type="presParOf" srcId="{FBB45464-C28D-4B7D-A92B-175D42BB48EA}" destId="{52B8DC90-A0E0-495D-8F15-1011751BEF44}" srcOrd="1" destOrd="0" presId="urn:microsoft.com/office/officeart/2008/layout/LinedList"/>
    <dgm:cxn modelId="{362F8FCC-686A-4AB9-B70E-732DEA4A057D}" type="presParOf" srcId="{E502CC95-3DA2-4121-854E-2F22A8F3F9B8}" destId="{55A5583B-2696-4838-A5BA-1AB411977C52}" srcOrd="6" destOrd="0" presId="urn:microsoft.com/office/officeart/2008/layout/LinedList"/>
    <dgm:cxn modelId="{7D9894A3-D65D-4206-B1CC-5317D83AF67B}" type="presParOf" srcId="{E502CC95-3DA2-4121-854E-2F22A8F3F9B8}" destId="{923BEDAF-A037-45B3-8A82-4269E8B1C435}" srcOrd="7" destOrd="0" presId="urn:microsoft.com/office/officeart/2008/layout/LinedList"/>
    <dgm:cxn modelId="{BEE57076-7BB7-4131-817C-3531CF1A18A8}" type="presParOf" srcId="{923BEDAF-A037-45B3-8A82-4269E8B1C435}" destId="{FCEBFAE9-8218-47AE-B340-332750A46077}" srcOrd="0" destOrd="0" presId="urn:microsoft.com/office/officeart/2008/layout/LinedList"/>
    <dgm:cxn modelId="{99DE5EB2-2EEC-482E-9446-94B48F0F044A}" type="presParOf" srcId="{923BEDAF-A037-45B3-8A82-4269E8B1C435}" destId="{83E3852D-C250-4E2C-B003-7FA00FFB056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B5917-BCB0-406F-833A-F54E98603A00}">
      <dsp:nvSpPr>
        <dsp:cNvPr id="0" name=""/>
        <dsp:cNvSpPr/>
      </dsp:nvSpPr>
      <dsp:spPr>
        <a:xfrm>
          <a:off x="0" y="0"/>
          <a:ext cx="53292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1BFB1-0533-4618-8E6D-3500E638CEA6}">
      <dsp:nvSpPr>
        <dsp:cNvPr id="0" name=""/>
        <dsp:cNvSpPr/>
      </dsp:nvSpPr>
      <dsp:spPr>
        <a:xfrm>
          <a:off x="0" y="0"/>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1"/>
            </a:rPr>
            <a:t>Manish Sharma | Gmail</a:t>
          </a:r>
          <a:endParaRPr lang="en-US" sz="3400" kern="1200"/>
        </a:p>
      </dsp:txBody>
      <dsp:txXfrm>
        <a:off x="0" y="0"/>
        <a:ext cx="5329236" cy="1014412"/>
      </dsp:txXfrm>
    </dsp:sp>
    <dsp:sp modelId="{DB5A0083-C076-4E19-8189-B5B1C7994BA4}">
      <dsp:nvSpPr>
        <dsp:cNvPr id="0" name=""/>
        <dsp:cNvSpPr/>
      </dsp:nvSpPr>
      <dsp:spPr>
        <a:xfrm>
          <a:off x="0" y="1014412"/>
          <a:ext cx="5329236"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C69AB-1D57-4026-A9A1-9E9DDFF609AD}">
      <dsp:nvSpPr>
        <dsp:cNvPr id="0" name=""/>
        <dsp:cNvSpPr/>
      </dsp:nvSpPr>
      <dsp:spPr>
        <a:xfrm>
          <a:off x="0" y="1014412"/>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2"/>
            </a:rPr>
            <a:t>Manish Sharma | WhatsApp</a:t>
          </a:r>
          <a:endParaRPr lang="en-US" sz="3400" kern="1200"/>
        </a:p>
      </dsp:txBody>
      <dsp:txXfrm>
        <a:off x="0" y="1014412"/>
        <a:ext cx="5329236" cy="1014412"/>
      </dsp:txXfrm>
    </dsp:sp>
    <dsp:sp modelId="{6D63F8FD-FE3E-4DE1-B802-3A9E3147E67B}">
      <dsp:nvSpPr>
        <dsp:cNvPr id="0" name=""/>
        <dsp:cNvSpPr/>
      </dsp:nvSpPr>
      <dsp:spPr>
        <a:xfrm>
          <a:off x="0" y="2028824"/>
          <a:ext cx="5329236"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C28CA-BC9A-45C5-8F00-A327ADB3E9D0}">
      <dsp:nvSpPr>
        <dsp:cNvPr id="0" name=""/>
        <dsp:cNvSpPr/>
      </dsp:nvSpPr>
      <dsp:spPr>
        <a:xfrm>
          <a:off x="0" y="2028825"/>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hlinkClick xmlns:r="http://schemas.openxmlformats.org/officeDocument/2006/relationships" r:id="rId3"/>
            </a:rPr>
            <a:t>Manish Sharma | Facebook</a:t>
          </a:r>
          <a:endParaRPr lang="en-US" sz="3400" kern="1200"/>
        </a:p>
      </dsp:txBody>
      <dsp:txXfrm>
        <a:off x="0" y="2028825"/>
        <a:ext cx="5329236" cy="1014412"/>
      </dsp:txXfrm>
    </dsp:sp>
    <dsp:sp modelId="{55A5583B-2696-4838-A5BA-1AB411977C52}">
      <dsp:nvSpPr>
        <dsp:cNvPr id="0" name=""/>
        <dsp:cNvSpPr/>
      </dsp:nvSpPr>
      <dsp:spPr>
        <a:xfrm>
          <a:off x="0" y="3043237"/>
          <a:ext cx="532923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BFAE9-8218-47AE-B340-332750A46077}">
      <dsp:nvSpPr>
        <dsp:cNvPr id="0" name=""/>
        <dsp:cNvSpPr/>
      </dsp:nvSpPr>
      <dsp:spPr>
        <a:xfrm>
          <a:off x="0" y="3043237"/>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hlinkClick xmlns:r="http://schemas.openxmlformats.org/officeDocument/2006/relationships" r:id="rId4"/>
            </a:rPr>
            <a:t>Manish Sharma | LinkedIn</a:t>
          </a:r>
          <a:endParaRPr lang="en-US" sz="3400" kern="1200"/>
        </a:p>
      </dsp:txBody>
      <dsp:txXfrm>
        <a:off x="0" y="3043237"/>
        <a:ext cx="5329236" cy="10144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E879-6BA6-40A8-B2A4-01357C0A5E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E14216-844C-4C83-AF9F-528BC647D7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B3D9AE-5F19-40EE-8D42-1707106DBB67}"/>
              </a:ext>
            </a:extLst>
          </p:cNvPr>
          <p:cNvSpPr>
            <a:spLocks noGrp="1"/>
          </p:cNvSpPr>
          <p:nvPr>
            <p:ph type="dt" sz="half" idx="10"/>
          </p:nvPr>
        </p:nvSpPr>
        <p:spPr/>
        <p:txBody>
          <a:bodyPr/>
          <a:lstStyle/>
          <a:p>
            <a:fld id="{422EC393-6851-4679-BD3D-114927DEA0E8}" type="datetimeFigureOut">
              <a:rPr lang="en-US" smtClean="0"/>
              <a:t>12/22/2021</a:t>
            </a:fld>
            <a:endParaRPr lang="en-US"/>
          </a:p>
        </p:txBody>
      </p:sp>
      <p:sp>
        <p:nvSpPr>
          <p:cNvPr id="5" name="Footer Placeholder 4">
            <a:extLst>
              <a:ext uri="{FF2B5EF4-FFF2-40B4-BE49-F238E27FC236}">
                <a16:creationId xmlns:a16="http://schemas.microsoft.com/office/drawing/2014/main" id="{44157A0A-E394-4151-B5B0-2BB6B292D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79859-A652-49DC-9BEB-ABF7232D8CAC}"/>
              </a:ext>
            </a:extLst>
          </p:cNvPr>
          <p:cNvSpPr>
            <a:spLocks noGrp="1"/>
          </p:cNvSpPr>
          <p:nvPr>
            <p:ph type="sldNum" sz="quarter" idx="12"/>
          </p:nvPr>
        </p:nvSpPr>
        <p:spPr/>
        <p:txBody>
          <a:bodyPr/>
          <a:lstStyle/>
          <a:p>
            <a:fld id="{FAF09715-230E-477B-AF5E-C8D682A28DCB}" type="slidenum">
              <a:rPr lang="en-US" smtClean="0"/>
              <a:t>‹#›</a:t>
            </a:fld>
            <a:endParaRPr lang="en-US"/>
          </a:p>
        </p:txBody>
      </p:sp>
    </p:spTree>
    <p:extLst>
      <p:ext uri="{BB962C8B-B14F-4D97-AF65-F5344CB8AC3E}">
        <p14:creationId xmlns:p14="http://schemas.microsoft.com/office/powerpoint/2010/main" val="636864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B64E-437B-4FA2-AEBA-7A506C8060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C996AC-D4B8-41A0-9CEC-8B426DDB4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E69FC-9A31-4492-843F-F24CF939707C}"/>
              </a:ext>
            </a:extLst>
          </p:cNvPr>
          <p:cNvSpPr>
            <a:spLocks noGrp="1"/>
          </p:cNvSpPr>
          <p:nvPr>
            <p:ph type="dt" sz="half" idx="10"/>
          </p:nvPr>
        </p:nvSpPr>
        <p:spPr/>
        <p:txBody>
          <a:bodyPr/>
          <a:lstStyle/>
          <a:p>
            <a:fld id="{422EC393-6851-4679-BD3D-114927DEA0E8}" type="datetimeFigureOut">
              <a:rPr lang="en-US" smtClean="0"/>
              <a:t>12/22/2021</a:t>
            </a:fld>
            <a:endParaRPr lang="en-US"/>
          </a:p>
        </p:txBody>
      </p:sp>
      <p:sp>
        <p:nvSpPr>
          <p:cNvPr id="5" name="Footer Placeholder 4">
            <a:extLst>
              <a:ext uri="{FF2B5EF4-FFF2-40B4-BE49-F238E27FC236}">
                <a16:creationId xmlns:a16="http://schemas.microsoft.com/office/drawing/2014/main" id="{F6478794-7D62-4BEA-BC0B-04F8FD37A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5B9F8-9520-47E1-A198-920272DF9E5A}"/>
              </a:ext>
            </a:extLst>
          </p:cNvPr>
          <p:cNvSpPr>
            <a:spLocks noGrp="1"/>
          </p:cNvSpPr>
          <p:nvPr>
            <p:ph type="sldNum" sz="quarter" idx="12"/>
          </p:nvPr>
        </p:nvSpPr>
        <p:spPr/>
        <p:txBody>
          <a:bodyPr/>
          <a:lstStyle/>
          <a:p>
            <a:fld id="{FAF09715-230E-477B-AF5E-C8D682A28DCB}" type="slidenum">
              <a:rPr lang="en-US" smtClean="0"/>
              <a:t>‹#›</a:t>
            </a:fld>
            <a:endParaRPr lang="en-US"/>
          </a:p>
        </p:txBody>
      </p:sp>
    </p:spTree>
    <p:extLst>
      <p:ext uri="{BB962C8B-B14F-4D97-AF65-F5344CB8AC3E}">
        <p14:creationId xmlns:p14="http://schemas.microsoft.com/office/powerpoint/2010/main" val="4255641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779E0B-C44B-4784-8212-B02813AA89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D34E14-4DD2-4220-B50E-47D1A8F3AE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FFAED-FA06-4E54-94C6-EC2E68FEE7DF}"/>
              </a:ext>
            </a:extLst>
          </p:cNvPr>
          <p:cNvSpPr>
            <a:spLocks noGrp="1"/>
          </p:cNvSpPr>
          <p:nvPr>
            <p:ph type="dt" sz="half" idx="10"/>
          </p:nvPr>
        </p:nvSpPr>
        <p:spPr/>
        <p:txBody>
          <a:bodyPr/>
          <a:lstStyle/>
          <a:p>
            <a:fld id="{422EC393-6851-4679-BD3D-114927DEA0E8}" type="datetimeFigureOut">
              <a:rPr lang="en-US" smtClean="0"/>
              <a:t>12/22/2021</a:t>
            </a:fld>
            <a:endParaRPr lang="en-US"/>
          </a:p>
        </p:txBody>
      </p:sp>
      <p:sp>
        <p:nvSpPr>
          <p:cNvPr id="5" name="Footer Placeholder 4">
            <a:extLst>
              <a:ext uri="{FF2B5EF4-FFF2-40B4-BE49-F238E27FC236}">
                <a16:creationId xmlns:a16="http://schemas.microsoft.com/office/drawing/2014/main" id="{444CB1D1-B7D8-4BC0-907B-D707E8FFFF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3B69B-E6C4-4E12-84B5-8259AA7AB69D}"/>
              </a:ext>
            </a:extLst>
          </p:cNvPr>
          <p:cNvSpPr>
            <a:spLocks noGrp="1"/>
          </p:cNvSpPr>
          <p:nvPr>
            <p:ph type="sldNum" sz="quarter" idx="12"/>
          </p:nvPr>
        </p:nvSpPr>
        <p:spPr/>
        <p:txBody>
          <a:bodyPr/>
          <a:lstStyle/>
          <a:p>
            <a:fld id="{FAF09715-230E-477B-AF5E-C8D682A28DCB}" type="slidenum">
              <a:rPr lang="en-US" smtClean="0"/>
              <a:t>‹#›</a:t>
            </a:fld>
            <a:endParaRPr lang="en-US"/>
          </a:p>
        </p:txBody>
      </p:sp>
    </p:spTree>
    <p:extLst>
      <p:ext uri="{BB962C8B-B14F-4D97-AF65-F5344CB8AC3E}">
        <p14:creationId xmlns:p14="http://schemas.microsoft.com/office/powerpoint/2010/main" val="25903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58CE-8EFC-42FC-A6E8-00B77E17C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07F5F2-0DC0-47DE-B43F-C285FEE719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F57F4-B269-4A14-970D-5168A6504D0E}"/>
              </a:ext>
            </a:extLst>
          </p:cNvPr>
          <p:cNvSpPr>
            <a:spLocks noGrp="1"/>
          </p:cNvSpPr>
          <p:nvPr>
            <p:ph type="dt" sz="half" idx="10"/>
          </p:nvPr>
        </p:nvSpPr>
        <p:spPr/>
        <p:txBody>
          <a:bodyPr/>
          <a:lstStyle/>
          <a:p>
            <a:fld id="{422EC393-6851-4679-BD3D-114927DEA0E8}" type="datetimeFigureOut">
              <a:rPr lang="en-US" smtClean="0"/>
              <a:t>12/22/2021</a:t>
            </a:fld>
            <a:endParaRPr lang="en-US"/>
          </a:p>
        </p:txBody>
      </p:sp>
      <p:sp>
        <p:nvSpPr>
          <p:cNvPr id="5" name="Footer Placeholder 4">
            <a:extLst>
              <a:ext uri="{FF2B5EF4-FFF2-40B4-BE49-F238E27FC236}">
                <a16:creationId xmlns:a16="http://schemas.microsoft.com/office/drawing/2014/main" id="{2A31C3AF-0159-4D4F-BBBF-605DA334A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6E423-B1D6-4E3D-82EB-79E2312A3511}"/>
              </a:ext>
            </a:extLst>
          </p:cNvPr>
          <p:cNvSpPr>
            <a:spLocks noGrp="1"/>
          </p:cNvSpPr>
          <p:nvPr>
            <p:ph type="sldNum" sz="quarter" idx="12"/>
          </p:nvPr>
        </p:nvSpPr>
        <p:spPr/>
        <p:txBody>
          <a:bodyPr/>
          <a:lstStyle/>
          <a:p>
            <a:fld id="{FAF09715-230E-477B-AF5E-C8D682A28DCB}" type="slidenum">
              <a:rPr lang="en-US" smtClean="0"/>
              <a:t>‹#›</a:t>
            </a:fld>
            <a:endParaRPr lang="en-US"/>
          </a:p>
        </p:txBody>
      </p:sp>
    </p:spTree>
    <p:extLst>
      <p:ext uri="{BB962C8B-B14F-4D97-AF65-F5344CB8AC3E}">
        <p14:creationId xmlns:p14="http://schemas.microsoft.com/office/powerpoint/2010/main" val="2355336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E3-A8CB-4B99-A551-F38C527987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C5CC9-0A65-4B9D-8EAC-92660FD1B4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E99F66-5C73-4A3E-B157-C76063130DAF}"/>
              </a:ext>
            </a:extLst>
          </p:cNvPr>
          <p:cNvSpPr>
            <a:spLocks noGrp="1"/>
          </p:cNvSpPr>
          <p:nvPr>
            <p:ph type="dt" sz="half" idx="10"/>
          </p:nvPr>
        </p:nvSpPr>
        <p:spPr/>
        <p:txBody>
          <a:bodyPr/>
          <a:lstStyle/>
          <a:p>
            <a:fld id="{422EC393-6851-4679-BD3D-114927DEA0E8}" type="datetimeFigureOut">
              <a:rPr lang="en-US" smtClean="0"/>
              <a:t>12/22/2021</a:t>
            </a:fld>
            <a:endParaRPr lang="en-US"/>
          </a:p>
        </p:txBody>
      </p:sp>
      <p:sp>
        <p:nvSpPr>
          <p:cNvPr id="5" name="Footer Placeholder 4">
            <a:extLst>
              <a:ext uri="{FF2B5EF4-FFF2-40B4-BE49-F238E27FC236}">
                <a16:creationId xmlns:a16="http://schemas.microsoft.com/office/drawing/2014/main" id="{B9EB8617-8690-4331-8E81-A0B2B99B7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DACC0-642A-4741-9B6D-D19C0A865D48}"/>
              </a:ext>
            </a:extLst>
          </p:cNvPr>
          <p:cNvSpPr>
            <a:spLocks noGrp="1"/>
          </p:cNvSpPr>
          <p:nvPr>
            <p:ph type="sldNum" sz="quarter" idx="12"/>
          </p:nvPr>
        </p:nvSpPr>
        <p:spPr/>
        <p:txBody>
          <a:bodyPr/>
          <a:lstStyle/>
          <a:p>
            <a:fld id="{FAF09715-230E-477B-AF5E-C8D682A28DCB}" type="slidenum">
              <a:rPr lang="en-US" smtClean="0"/>
              <a:t>‹#›</a:t>
            </a:fld>
            <a:endParaRPr lang="en-US"/>
          </a:p>
        </p:txBody>
      </p:sp>
    </p:spTree>
    <p:extLst>
      <p:ext uri="{BB962C8B-B14F-4D97-AF65-F5344CB8AC3E}">
        <p14:creationId xmlns:p14="http://schemas.microsoft.com/office/powerpoint/2010/main" val="2525594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A672-F566-48DC-9C89-549644EF65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E3F871-A7E6-4B69-BD44-3589DF72A8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88C59D-9F21-44F7-9A23-BD811730C5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8B0460-BFED-43D7-AC36-0E4323F6B2A4}"/>
              </a:ext>
            </a:extLst>
          </p:cNvPr>
          <p:cNvSpPr>
            <a:spLocks noGrp="1"/>
          </p:cNvSpPr>
          <p:nvPr>
            <p:ph type="dt" sz="half" idx="10"/>
          </p:nvPr>
        </p:nvSpPr>
        <p:spPr/>
        <p:txBody>
          <a:bodyPr/>
          <a:lstStyle/>
          <a:p>
            <a:fld id="{422EC393-6851-4679-BD3D-114927DEA0E8}" type="datetimeFigureOut">
              <a:rPr lang="en-US" smtClean="0"/>
              <a:t>12/22/2021</a:t>
            </a:fld>
            <a:endParaRPr lang="en-US"/>
          </a:p>
        </p:txBody>
      </p:sp>
      <p:sp>
        <p:nvSpPr>
          <p:cNvPr id="6" name="Footer Placeholder 5">
            <a:extLst>
              <a:ext uri="{FF2B5EF4-FFF2-40B4-BE49-F238E27FC236}">
                <a16:creationId xmlns:a16="http://schemas.microsoft.com/office/drawing/2014/main" id="{E4063DA9-5E7B-44E4-B660-02269A29DF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DAA9EF-C2C8-4C82-9216-DE587480528F}"/>
              </a:ext>
            </a:extLst>
          </p:cNvPr>
          <p:cNvSpPr>
            <a:spLocks noGrp="1"/>
          </p:cNvSpPr>
          <p:nvPr>
            <p:ph type="sldNum" sz="quarter" idx="12"/>
          </p:nvPr>
        </p:nvSpPr>
        <p:spPr/>
        <p:txBody>
          <a:bodyPr/>
          <a:lstStyle/>
          <a:p>
            <a:fld id="{FAF09715-230E-477B-AF5E-C8D682A28DCB}" type="slidenum">
              <a:rPr lang="en-US" smtClean="0"/>
              <a:t>‹#›</a:t>
            </a:fld>
            <a:endParaRPr lang="en-US"/>
          </a:p>
        </p:txBody>
      </p:sp>
    </p:spTree>
    <p:extLst>
      <p:ext uri="{BB962C8B-B14F-4D97-AF65-F5344CB8AC3E}">
        <p14:creationId xmlns:p14="http://schemas.microsoft.com/office/powerpoint/2010/main" val="2427310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61FAC-9705-49A0-8C58-24AEF15F4A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194DA8-5047-41BF-9BE8-3DCA9624BF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5AA528-16DB-481B-AE0B-87B8AF8FAD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849C86-B6DC-44C4-BDA7-25C904477A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693EB0-6F6C-416C-AC80-9B30919197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79A791-E6B9-45B8-AA8E-6B7F58D47A48}"/>
              </a:ext>
            </a:extLst>
          </p:cNvPr>
          <p:cNvSpPr>
            <a:spLocks noGrp="1"/>
          </p:cNvSpPr>
          <p:nvPr>
            <p:ph type="dt" sz="half" idx="10"/>
          </p:nvPr>
        </p:nvSpPr>
        <p:spPr/>
        <p:txBody>
          <a:bodyPr/>
          <a:lstStyle/>
          <a:p>
            <a:fld id="{422EC393-6851-4679-BD3D-114927DEA0E8}" type="datetimeFigureOut">
              <a:rPr lang="en-US" smtClean="0"/>
              <a:t>12/22/2021</a:t>
            </a:fld>
            <a:endParaRPr lang="en-US"/>
          </a:p>
        </p:txBody>
      </p:sp>
      <p:sp>
        <p:nvSpPr>
          <p:cNvPr id="8" name="Footer Placeholder 7">
            <a:extLst>
              <a:ext uri="{FF2B5EF4-FFF2-40B4-BE49-F238E27FC236}">
                <a16:creationId xmlns:a16="http://schemas.microsoft.com/office/drawing/2014/main" id="{E7D13A46-991F-4696-9F5E-332B5262EA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3D3012-0392-431E-924B-92F7B1E06253}"/>
              </a:ext>
            </a:extLst>
          </p:cNvPr>
          <p:cNvSpPr>
            <a:spLocks noGrp="1"/>
          </p:cNvSpPr>
          <p:nvPr>
            <p:ph type="sldNum" sz="quarter" idx="12"/>
          </p:nvPr>
        </p:nvSpPr>
        <p:spPr/>
        <p:txBody>
          <a:bodyPr/>
          <a:lstStyle/>
          <a:p>
            <a:fld id="{FAF09715-230E-477B-AF5E-C8D682A28DCB}" type="slidenum">
              <a:rPr lang="en-US" smtClean="0"/>
              <a:t>‹#›</a:t>
            </a:fld>
            <a:endParaRPr lang="en-US"/>
          </a:p>
        </p:txBody>
      </p:sp>
    </p:spTree>
    <p:extLst>
      <p:ext uri="{BB962C8B-B14F-4D97-AF65-F5344CB8AC3E}">
        <p14:creationId xmlns:p14="http://schemas.microsoft.com/office/powerpoint/2010/main" val="197691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BD88-875B-455F-8E03-26A0131A82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EE88A2-F3D7-4CF3-B60D-B77A0591EC8B}"/>
              </a:ext>
            </a:extLst>
          </p:cNvPr>
          <p:cNvSpPr>
            <a:spLocks noGrp="1"/>
          </p:cNvSpPr>
          <p:nvPr>
            <p:ph type="dt" sz="half" idx="10"/>
          </p:nvPr>
        </p:nvSpPr>
        <p:spPr/>
        <p:txBody>
          <a:bodyPr/>
          <a:lstStyle/>
          <a:p>
            <a:fld id="{422EC393-6851-4679-BD3D-114927DEA0E8}" type="datetimeFigureOut">
              <a:rPr lang="en-US" smtClean="0"/>
              <a:t>12/22/2021</a:t>
            </a:fld>
            <a:endParaRPr lang="en-US"/>
          </a:p>
        </p:txBody>
      </p:sp>
      <p:sp>
        <p:nvSpPr>
          <p:cNvPr id="4" name="Footer Placeholder 3">
            <a:extLst>
              <a:ext uri="{FF2B5EF4-FFF2-40B4-BE49-F238E27FC236}">
                <a16:creationId xmlns:a16="http://schemas.microsoft.com/office/drawing/2014/main" id="{2B12E66A-7E0D-4F77-9918-5838B49EFF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378C16-7323-46D1-899F-79C7AEE156F5}"/>
              </a:ext>
            </a:extLst>
          </p:cNvPr>
          <p:cNvSpPr>
            <a:spLocks noGrp="1"/>
          </p:cNvSpPr>
          <p:nvPr>
            <p:ph type="sldNum" sz="quarter" idx="12"/>
          </p:nvPr>
        </p:nvSpPr>
        <p:spPr/>
        <p:txBody>
          <a:bodyPr/>
          <a:lstStyle/>
          <a:p>
            <a:fld id="{FAF09715-230E-477B-AF5E-C8D682A28DCB}" type="slidenum">
              <a:rPr lang="en-US" smtClean="0"/>
              <a:t>‹#›</a:t>
            </a:fld>
            <a:endParaRPr lang="en-US"/>
          </a:p>
        </p:txBody>
      </p:sp>
    </p:spTree>
    <p:extLst>
      <p:ext uri="{BB962C8B-B14F-4D97-AF65-F5344CB8AC3E}">
        <p14:creationId xmlns:p14="http://schemas.microsoft.com/office/powerpoint/2010/main" val="17603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029FDD-A6F2-4DDC-A9BA-4EDC50C2EF7D}"/>
              </a:ext>
            </a:extLst>
          </p:cNvPr>
          <p:cNvSpPr>
            <a:spLocks noGrp="1"/>
          </p:cNvSpPr>
          <p:nvPr>
            <p:ph type="dt" sz="half" idx="10"/>
          </p:nvPr>
        </p:nvSpPr>
        <p:spPr/>
        <p:txBody>
          <a:bodyPr/>
          <a:lstStyle/>
          <a:p>
            <a:fld id="{422EC393-6851-4679-BD3D-114927DEA0E8}" type="datetimeFigureOut">
              <a:rPr lang="en-US" smtClean="0"/>
              <a:t>12/22/2021</a:t>
            </a:fld>
            <a:endParaRPr lang="en-US"/>
          </a:p>
        </p:txBody>
      </p:sp>
      <p:sp>
        <p:nvSpPr>
          <p:cNvPr id="3" name="Footer Placeholder 2">
            <a:extLst>
              <a:ext uri="{FF2B5EF4-FFF2-40B4-BE49-F238E27FC236}">
                <a16:creationId xmlns:a16="http://schemas.microsoft.com/office/drawing/2014/main" id="{ADB0E74A-478E-4770-8A6F-44CB30BA5F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878BFA-4DFB-4CA6-A2B9-F1D3ED7A7459}"/>
              </a:ext>
            </a:extLst>
          </p:cNvPr>
          <p:cNvSpPr>
            <a:spLocks noGrp="1"/>
          </p:cNvSpPr>
          <p:nvPr>
            <p:ph type="sldNum" sz="quarter" idx="12"/>
          </p:nvPr>
        </p:nvSpPr>
        <p:spPr/>
        <p:txBody>
          <a:bodyPr/>
          <a:lstStyle/>
          <a:p>
            <a:fld id="{FAF09715-230E-477B-AF5E-C8D682A28DCB}" type="slidenum">
              <a:rPr lang="en-US" smtClean="0"/>
              <a:t>‹#›</a:t>
            </a:fld>
            <a:endParaRPr lang="en-US"/>
          </a:p>
        </p:txBody>
      </p:sp>
    </p:spTree>
    <p:extLst>
      <p:ext uri="{BB962C8B-B14F-4D97-AF65-F5344CB8AC3E}">
        <p14:creationId xmlns:p14="http://schemas.microsoft.com/office/powerpoint/2010/main" val="4075398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C729-5B55-4AB2-837B-0E14D17A73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14D36B-50D3-4BFF-B9D5-5A0FFC986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97A089-0D8B-48E9-8FE7-AC3B3DCCE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B93029-98E1-4B94-8EE2-82122CF534AF}"/>
              </a:ext>
            </a:extLst>
          </p:cNvPr>
          <p:cNvSpPr>
            <a:spLocks noGrp="1"/>
          </p:cNvSpPr>
          <p:nvPr>
            <p:ph type="dt" sz="half" idx="10"/>
          </p:nvPr>
        </p:nvSpPr>
        <p:spPr/>
        <p:txBody>
          <a:bodyPr/>
          <a:lstStyle/>
          <a:p>
            <a:fld id="{422EC393-6851-4679-BD3D-114927DEA0E8}" type="datetimeFigureOut">
              <a:rPr lang="en-US" smtClean="0"/>
              <a:t>12/22/2021</a:t>
            </a:fld>
            <a:endParaRPr lang="en-US"/>
          </a:p>
        </p:txBody>
      </p:sp>
      <p:sp>
        <p:nvSpPr>
          <p:cNvPr id="6" name="Footer Placeholder 5">
            <a:extLst>
              <a:ext uri="{FF2B5EF4-FFF2-40B4-BE49-F238E27FC236}">
                <a16:creationId xmlns:a16="http://schemas.microsoft.com/office/drawing/2014/main" id="{8E2AA027-0B30-415D-9E44-2A27772494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0F278C-7881-42A0-94FE-2C9428337A4A}"/>
              </a:ext>
            </a:extLst>
          </p:cNvPr>
          <p:cNvSpPr>
            <a:spLocks noGrp="1"/>
          </p:cNvSpPr>
          <p:nvPr>
            <p:ph type="sldNum" sz="quarter" idx="12"/>
          </p:nvPr>
        </p:nvSpPr>
        <p:spPr/>
        <p:txBody>
          <a:bodyPr/>
          <a:lstStyle/>
          <a:p>
            <a:fld id="{FAF09715-230E-477B-AF5E-C8D682A28DCB}" type="slidenum">
              <a:rPr lang="en-US" smtClean="0"/>
              <a:t>‹#›</a:t>
            </a:fld>
            <a:endParaRPr lang="en-US"/>
          </a:p>
        </p:txBody>
      </p:sp>
    </p:spTree>
    <p:extLst>
      <p:ext uri="{BB962C8B-B14F-4D97-AF65-F5344CB8AC3E}">
        <p14:creationId xmlns:p14="http://schemas.microsoft.com/office/powerpoint/2010/main" val="1390384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1BB-75B2-49D7-ADE0-A46D09AE92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C09953-89A1-474E-826A-4935E36D23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E5AA60-6434-46E7-8866-16A01AE84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46FE-2504-445E-8EFD-32021C6AE463}"/>
              </a:ext>
            </a:extLst>
          </p:cNvPr>
          <p:cNvSpPr>
            <a:spLocks noGrp="1"/>
          </p:cNvSpPr>
          <p:nvPr>
            <p:ph type="dt" sz="half" idx="10"/>
          </p:nvPr>
        </p:nvSpPr>
        <p:spPr/>
        <p:txBody>
          <a:bodyPr/>
          <a:lstStyle/>
          <a:p>
            <a:fld id="{422EC393-6851-4679-BD3D-114927DEA0E8}" type="datetimeFigureOut">
              <a:rPr lang="en-US" smtClean="0"/>
              <a:t>12/22/2021</a:t>
            </a:fld>
            <a:endParaRPr lang="en-US"/>
          </a:p>
        </p:txBody>
      </p:sp>
      <p:sp>
        <p:nvSpPr>
          <p:cNvPr id="6" name="Footer Placeholder 5">
            <a:extLst>
              <a:ext uri="{FF2B5EF4-FFF2-40B4-BE49-F238E27FC236}">
                <a16:creationId xmlns:a16="http://schemas.microsoft.com/office/drawing/2014/main" id="{D75E9D04-FAAE-4EEA-8AE3-82D04FC53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149A2D-BF88-4519-952C-DDB542FAB79F}"/>
              </a:ext>
            </a:extLst>
          </p:cNvPr>
          <p:cNvSpPr>
            <a:spLocks noGrp="1"/>
          </p:cNvSpPr>
          <p:nvPr>
            <p:ph type="sldNum" sz="quarter" idx="12"/>
          </p:nvPr>
        </p:nvSpPr>
        <p:spPr/>
        <p:txBody>
          <a:bodyPr/>
          <a:lstStyle/>
          <a:p>
            <a:fld id="{FAF09715-230E-477B-AF5E-C8D682A28DCB}" type="slidenum">
              <a:rPr lang="en-US" smtClean="0"/>
              <a:t>‹#›</a:t>
            </a:fld>
            <a:endParaRPr lang="en-US"/>
          </a:p>
        </p:txBody>
      </p:sp>
    </p:spTree>
    <p:extLst>
      <p:ext uri="{BB962C8B-B14F-4D97-AF65-F5344CB8AC3E}">
        <p14:creationId xmlns:p14="http://schemas.microsoft.com/office/powerpoint/2010/main" val="1192071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6E6EB-B250-44BE-9923-6DB7E4C4D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8A7295-D945-4A8D-B910-54F752EF3E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4EF51-43CC-4C09-A704-ABE228F00B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EC393-6851-4679-BD3D-114927DEA0E8}" type="datetimeFigureOut">
              <a:rPr lang="en-US" smtClean="0"/>
              <a:t>12/22/2021</a:t>
            </a:fld>
            <a:endParaRPr lang="en-US"/>
          </a:p>
        </p:txBody>
      </p:sp>
      <p:sp>
        <p:nvSpPr>
          <p:cNvPr id="5" name="Footer Placeholder 4">
            <a:extLst>
              <a:ext uri="{FF2B5EF4-FFF2-40B4-BE49-F238E27FC236}">
                <a16:creationId xmlns:a16="http://schemas.microsoft.com/office/drawing/2014/main" id="{3770E61E-9567-4103-B77D-E232E80305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FE3619-910D-42DF-AF97-8DFFFA64FC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F09715-230E-477B-AF5E-C8D682A28DCB}" type="slidenum">
              <a:rPr lang="en-US" smtClean="0"/>
              <a:t>‹#›</a:t>
            </a:fld>
            <a:endParaRPr lang="en-US"/>
          </a:p>
        </p:txBody>
      </p:sp>
    </p:spTree>
    <p:extLst>
      <p:ext uri="{BB962C8B-B14F-4D97-AF65-F5344CB8AC3E}">
        <p14:creationId xmlns:p14="http://schemas.microsoft.com/office/powerpoint/2010/main" val="3747132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262.ecma-international.org/6.0/#sec-object.prototype.tostring" TargetMode="External"/><Relationship Id="rId3" Type="http://schemas.openxmlformats.org/officeDocument/2006/relationships/hyperlink" Target="https://262.ecma-international.org/6.0/#sec-string.prototype.match" TargetMode="External"/><Relationship Id="rId7" Type="http://schemas.openxmlformats.org/officeDocument/2006/relationships/hyperlink" Target="https://262.ecma-international.org/6.0/#sec-toprimitive" TargetMode="External"/><Relationship Id="rId2" Type="http://schemas.openxmlformats.org/officeDocument/2006/relationships/hyperlink" Target="https://262.ecma-international.org/6.0/#sec-array.prototype.concat" TargetMode="External"/><Relationship Id="rId1" Type="http://schemas.openxmlformats.org/officeDocument/2006/relationships/slideLayout" Target="../slideLayouts/slideLayout2.xml"/><Relationship Id="rId6" Type="http://schemas.openxmlformats.org/officeDocument/2006/relationships/hyperlink" Target="https://262.ecma-international.org/6.0/#sec-string.prototype.split" TargetMode="External"/><Relationship Id="rId5" Type="http://schemas.openxmlformats.org/officeDocument/2006/relationships/hyperlink" Target="https://262.ecma-international.org/6.0/#sec-string.prototype.search" TargetMode="External"/><Relationship Id="rId4" Type="http://schemas.openxmlformats.org/officeDocument/2006/relationships/hyperlink" Target="https://262.ecma-international.org/6.0/#sec-string.prototype.replac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telerik.com/kendo-react-ui/" TargetMode="External"/><Relationship Id="rId2" Type="http://schemas.openxmlformats.org/officeDocument/2006/relationships/hyperlink" Target="https://react-bootstrap.github.io/" TargetMode="External"/><Relationship Id="rId1" Type="http://schemas.openxmlformats.org/officeDocument/2006/relationships/slideLayout" Target="../slideLayouts/slideLayout2.xml"/><Relationship Id="rId6" Type="http://schemas.openxmlformats.org/officeDocument/2006/relationships/hyperlink" Target="https://www.ag-grid.com/react-data-grid/?gclid=CjwKCAjwkvWKBhB4EiwA-GHjFjNh-cU_V1gzxcx1nte3R8wTjRGM_WdbOfVoOu0Kf4PWyQumjeHFCBoCLNoQAvD_BwE" TargetMode="External"/><Relationship Id="rId5" Type="http://schemas.openxmlformats.org/officeDocument/2006/relationships/hyperlink" Target="https://www.primefaces.org/primereact/showcase/#/datatable/striped" TargetMode="External"/><Relationship Id="rId4" Type="http://schemas.openxmlformats.org/officeDocument/2006/relationships/hyperlink" Target="https://mui.com/"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B3E651-7639-42F3-ACDB-B57B4D534C49}"/>
              </a:ext>
            </a:extLst>
          </p:cNvPr>
          <p:cNvSpPr>
            <a:spLocks noGrp="1"/>
          </p:cNvSpPr>
          <p:nvPr>
            <p:ph type="ctrTitle"/>
          </p:nvPr>
        </p:nvSpPr>
        <p:spPr>
          <a:xfrm>
            <a:off x="4937760" y="3865615"/>
            <a:ext cx="6757415" cy="1748006"/>
          </a:xfrm>
        </p:spPr>
        <p:txBody>
          <a:bodyPr anchor="t">
            <a:normAutofit/>
          </a:bodyPr>
          <a:lstStyle/>
          <a:p>
            <a:pPr algn="r"/>
            <a:r>
              <a:rPr lang="en-IN" sz="5600"/>
              <a:t>ECMASCRIPT 2015 &amp; REACT</a:t>
            </a:r>
          </a:p>
        </p:txBody>
      </p:sp>
      <p:pic>
        <p:nvPicPr>
          <p:cNvPr id="5" name="Picture 4">
            <a:extLst>
              <a:ext uri="{FF2B5EF4-FFF2-40B4-BE49-F238E27FC236}">
                <a16:creationId xmlns:a16="http://schemas.microsoft.com/office/drawing/2014/main" id="{C29A1890-5154-4A30-BF97-7BF0BD966B31}"/>
              </a:ext>
            </a:extLst>
          </p:cNvPr>
          <p:cNvPicPr>
            <a:picLocks noChangeAspect="1"/>
          </p:cNvPicPr>
          <p:nvPr/>
        </p:nvPicPr>
        <p:blipFill>
          <a:blip r:embed="rId2"/>
          <a:stretch>
            <a:fillRect/>
          </a:stretch>
        </p:blipFill>
        <p:spPr>
          <a:xfrm>
            <a:off x="1399818" y="2934031"/>
            <a:ext cx="2741291" cy="2433099"/>
          </a:xfrm>
          <a:prstGeom prst="rect">
            <a:avLst/>
          </a:prstGeom>
        </p:spPr>
      </p:pic>
      <p:pic>
        <p:nvPicPr>
          <p:cNvPr id="1028" name="Picture 4" descr="See the source image">
            <a:extLst>
              <a:ext uri="{FF2B5EF4-FFF2-40B4-BE49-F238E27FC236}">
                <a16:creationId xmlns:a16="http://schemas.microsoft.com/office/drawing/2014/main" id="{C6BC81EB-93B4-48FD-8F63-27EF1555B6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7472" y="1398171"/>
            <a:ext cx="1615094" cy="1615094"/>
          </a:xfrm>
          <a:prstGeom prst="rect">
            <a:avLst/>
          </a:prstGeom>
          <a:solidFill>
            <a:srgbClr val="FFFFFF"/>
          </a:solidFill>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B416-88D0-4A42-A08F-A384F5DC4941}"/>
              </a:ext>
            </a:extLst>
          </p:cNvPr>
          <p:cNvSpPr>
            <a:spLocks noGrp="1"/>
          </p:cNvSpPr>
          <p:nvPr>
            <p:ph type="title"/>
          </p:nvPr>
        </p:nvSpPr>
        <p:spPr/>
        <p:txBody>
          <a:bodyPr/>
          <a:lstStyle/>
          <a:p>
            <a:r>
              <a:rPr lang="en-US" dirty="0"/>
              <a:t>Webpack Configuration Steps</a:t>
            </a:r>
          </a:p>
        </p:txBody>
      </p:sp>
      <p:sp>
        <p:nvSpPr>
          <p:cNvPr id="3" name="Content Placeholder 2">
            <a:extLst>
              <a:ext uri="{FF2B5EF4-FFF2-40B4-BE49-F238E27FC236}">
                <a16:creationId xmlns:a16="http://schemas.microsoft.com/office/drawing/2014/main" id="{5C82FE24-47F1-481C-98B1-F7BF1C8F28D5}"/>
              </a:ext>
            </a:extLst>
          </p:cNvPr>
          <p:cNvSpPr>
            <a:spLocks noGrp="1"/>
          </p:cNvSpPr>
          <p:nvPr>
            <p:ph idx="1"/>
          </p:nvPr>
        </p:nvSpPr>
        <p:spPr/>
        <p:txBody>
          <a:bodyPr/>
          <a:lstStyle/>
          <a:p>
            <a:r>
              <a:rPr lang="en-US" dirty="0"/>
              <a:t>Entry Point</a:t>
            </a:r>
          </a:p>
          <a:p>
            <a:r>
              <a:rPr lang="en-US" dirty="0"/>
              <a:t>Mode</a:t>
            </a:r>
          </a:p>
          <a:p>
            <a:r>
              <a:rPr lang="en-US" dirty="0"/>
              <a:t>Extensions</a:t>
            </a:r>
          </a:p>
          <a:p>
            <a:r>
              <a:rPr lang="en-US" dirty="0"/>
              <a:t>Loaders (Used to pre-process files)</a:t>
            </a:r>
          </a:p>
          <a:p>
            <a:r>
              <a:rPr lang="en-US" dirty="0"/>
              <a:t>Plugins</a:t>
            </a:r>
          </a:p>
          <a:p>
            <a:r>
              <a:rPr lang="en-US" dirty="0"/>
              <a:t>Optimization</a:t>
            </a:r>
          </a:p>
          <a:p>
            <a:r>
              <a:rPr lang="en-US" dirty="0"/>
              <a:t>Output</a:t>
            </a:r>
          </a:p>
        </p:txBody>
      </p:sp>
    </p:spTree>
    <p:extLst>
      <p:ext uri="{BB962C8B-B14F-4D97-AF65-F5344CB8AC3E}">
        <p14:creationId xmlns:p14="http://schemas.microsoft.com/office/powerpoint/2010/main" val="600639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813C-5544-4681-9FF8-DE40C2C46359}"/>
              </a:ext>
            </a:extLst>
          </p:cNvPr>
          <p:cNvSpPr>
            <a:spLocks noGrp="1"/>
          </p:cNvSpPr>
          <p:nvPr>
            <p:ph type="title"/>
          </p:nvPr>
        </p:nvSpPr>
        <p:spPr/>
        <p:txBody>
          <a:bodyPr/>
          <a:lstStyle/>
          <a:p>
            <a:r>
              <a:rPr lang="en-US" dirty="0"/>
              <a:t>Steps to run the application</a:t>
            </a:r>
          </a:p>
        </p:txBody>
      </p:sp>
      <p:sp>
        <p:nvSpPr>
          <p:cNvPr id="3" name="Content Placeholder 2">
            <a:extLst>
              <a:ext uri="{FF2B5EF4-FFF2-40B4-BE49-F238E27FC236}">
                <a16:creationId xmlns:a16="http://schemas.microsoft.com/office/drawing/2014/main" id="{77E96B3E-A5AD-4EF8-9D98-10F94CFEF402}"/>
              </a:ext>
            </a:extLst>
          </p:cNvPr>
          <p:cNvSpPr>
            <a:spLocks noGrp="1"/>
          </p:cNvSpPr>
          <p:nvPr>
            <p:ph idx="1"/>
          </p:nvPr>
        </p:nvSpPr>
        <p:spPr/>
        <p:txBody>
          <a:bodyPr/>
          <a:lstStyle/>
          <a:p>
            <a:r>
              <a:rPr lang="en-US" dirty="0"/>
              <a:t>Download and Extract the zip file.</a:t>
            </a:r>
          </a:p>
          <a:p>
            <a:r>
              <a:rPr lang="en-US" dirty="0"/>
              <a:t>Open the extracted folder in Visual Studio Code</a:t>
            </a:r>
          </a:p>
          <a:p>
            <a:r>
              <a:rPr lang="en-US" dirty="0"/>
              <a:t>Open the terminal window on the folder path and run</a:t>
            </a:r>
          </a:p>
          <a:p>
            <a:pPr lvl="1"/>
            <a:r>
              <a:rPr lang="en-US" dirty="0" err="1"/>
              <a:t>npm</a:t>
            </a:r>
            <a:r>
              <a:rPr lang="en-US" dirty="0"/>
              <a:t> install</a:t>
            </a:r>
          </a:p>
          <a:p>
            <a:r>
              <a:rPr lang="en-US" dirty="0"/>
              <a:t>Once the installation completes, run</a:t>
            </a:r>
          </a:p>
          <a:p>
            <a:pPr lvl="1"/>
            <a:r>
              <a:rPr lang="en-US" dirty="0" err="1"/>
              <a:t>npm</a:t>
            </a:r>
            <a:r>
              <a:rPr lang="en-US" dirty="0"/>
              <a:t> start – Starts the Development Server on localhost:3000</a:t>
            </a:r>
          </a:p>
          <a:p>
            <a:pPr lvl="1"/>
            <a:r>
              <a:rPr lang="en-US" dirty="0" err="1"/>
              <a:t>npm</a:t>
            </a:r>
            <a:r>
              <a:rPr lang="en-US" dirty="0"/>
              <a:t> run build – To create a production build in </a:t>
            </a:r>
            <a:r>
              <a:rPr lang="en-US" dirty="0" err="1"/>
              <a:t>dist</a:t>
            </a:r>
            <a:r>
              <a:rPr lang="en-US" dirty="0"/>
              <a:t> folder</a:t>
            </a:r>
          </a:p>
          <a:p>
            <a:pPr lvl="1"/>
            <a:r>
              <a:rPr lang="en-US" dirty="0" err="1"/>
              <a:t>npm</a:t>
            </a:r>
            <a:r>
              <a:rPr lang="en-US" dirty="0"/>
              <a:t> run build-serve – To create a production build in </a:t>
            </a:r>
            <a:r>
              <a:rPr lang="en-US" dirty="0" err="1"/>
              <a:t>dist</a:t>
            </a:r>
            <a:r>
              <a:rPr lang="en-US" dirty="0"/>
              <a:t> folder and serve it locally </a:t>
            </a:r>
          </a:p>
        </p:txBody>
      </p:sp>
    </p:spTree>
    <p:extLst>
      <p:ext uri="{BB962C8B-B14F-4D97-AF65-F5344CB8AC3E}">
        <p14:creationId xmlns:p14="http://schemas.microsoft.com/office/powerpoint/2010/main" val="104055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2B53-CDF7-425D-B3D6-81129F22068B}"/>
              </a:ext>
            </a:extLst>
          </p:cNvPr>
          <p:cNvSpPr>
            <a:spLocks noGrp="1"/>
          </p:cNvSpPr>
          <p:nvPr>
            <p:ph type="title"/>
          </p:nvPr>
        </p:nvSpPr>
        <p:spPr/>
        <p:txBody>
          <a:bodyPr/>
          <a:lstStyle/>
          <a:p>
            <a:r>
              <a:rPr lang="en-US" dirty="0"/>
              <a:t>Datatypes</a:t>
            </a:r>
          </a:p>
        </p:txBody>
      </p:sp>
      <p:sp>
        <p:nvSpPr>
          <p:cNvPr id="3" name="Content Placeholder 2">
            <a:extLst>
              <a:ext uri="{FF2B5EF4-FFF2-40B4-BE49-F238E27FC236}">
                <a16:creationId xmlns:a16="http://schemas.microsoft.com/office/drawing/2014/main" id="{847E0DDF-E213-41CD-AC9E-3F3719003AC2}"/>
              </a:ext>
            </a:extLst>
          </p:cNvPr>
          <p:cNvSpPr>
            <a:spLocks noGrp="1"/>
          </p:cNvSpPr>
          <p:nvPr>
            <p:ph idx="1"/>
          </p:nvPr>
        </p:nvSpPr>
        <p:spPr/>
        <p:txBody>
          <a:bodyPr>
            <a:normAutofit lnSpcReduction="10000"/>
          </a:bodyPr>
          <a:lstStyle/>
          <a:p>
            <a:r>
              <a:rPr lang="en-US" dirty="0"/>
              <a:t>The set of types in the JavaScript language consists of </a:t>
            </a:r>
            <a:r>
              <a:rPr lang="en-US" b="1" dirty="0"/>
              <a:t>primitive values </a:t>
            </a:r>
            <a:r>
              <a:rPr lang="en-US" dirty="0"/>
              <a:t>and </a:t>
            </a:r>
            <a:r>
              <a:rPr lang="en-US" b="1" dirty="0"/>
              <a:t>objects</a:t>
            </a:r>
            <a:r>
              <a:rPr lang="en-US" dirty="0"/>
              <a:t>.</a:t>
            </a:r>
          </a:p>
          <a:p>
            <a:pPr lvl="1"/>
            <a:r>
              <a:rPr lang="en-US" dirty="0"/>
              <a:t>Primitive Values - Immutable datum represented directly at the lowest level of the language</a:t>
            </a:r>
          </a:p>
          <a:p>
            <a:pPr lvl="2"/>
            <a:r>
              <a:rPr lang="en-US" dirty="0"/>
              <a:t>Null – null</a:t>
            </a:r>
          </a:p>
          <a:p>
            <a:pPr lvl="2"/>
            <a:r>
              <a:rPr lang="en-US" dirty="0"/>
              <a:t>Undefined – undefined</a:t>
            </a:r>
          </a:p>
          <a:p>
            <a:pPr lvl="2"/>
            <a:r>
              <a:rPr lang="en-US" dirty="0"/>
              <a:t>Boolean() – </a:t>
            </a:r>
            <a:r>
              <a:rPr lang="en-US" dirty="0" err="1"/>
              <a:t>boolean</a:t>
            </a:r>
            <a:endParaRPr lang="en-US" dirty="0"/>
          </a:p>
          <a:p>
            <a:pPr lvl="2"/>
            <a:r>
              <a:rPr lang="en-US" dirty="0"/>
              <a:t>Number() – number</a:t>
            </a:r>
          </a:p>
          <a:p>
            <a:pPr lvl="2"/>
            <a:r>
              <a:rPr lang="en-US" dirty="0"/>
              <a:t>String() – string</a:t>
            </a:r>
          </a:p>
          <a:p>
            <a:pPr lvl="2"/>
            <a:r>
              <a:rPr lang="en-US" dirty="0"/>
              <a:t>Symbol (ECMASCRIPT 2015) – symbol</a:t>
            </a:r>
          </a:p>
          <a:p>
            <a:pPr lvl="1"/>
            <a:r>
              <a:rPr lang="en-US" dirty="0"/>
              <a:t>Objects – An object is a mutable value in memory which is possibly referenced by an identifier.</a:t>
            </a:r>
          </a:p>
          <a:p>
            <a:pPr lvl="2"/>
            <a:r>
              <a:rPr lang="en-US" dirty="0"/>
              <a:t>Object() - object</a:t>
            </a:r>
          </a:p>
        </p:txBody>
      </p:sp>
    </p:spTree>
    <p:extLst>
      <p:ext uri="{BB962C8B-B14F-4D97-AF65-F5344CB8AC3E}">
        <p14:creationId xmlns:p14="http://schemas.microsoft.com/office/powerpoint/2010/main" val="432641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C5A5-E128-4E46-9A3A-3F93C5B9F740}"/>
              </a:ext>
            </a:extLst>
          </p:cNvPr>
          <p:cNvSpPr>
            <a:spLocks noGrp="1"/>
          </p:cNvSpPr>
          <p:nvPr>
            <p:ph type="title"/>
          </p:nvPr>
        </p:nvSpPr>
        <p:spPr/>
        <p:txBody>
          <a:bodyPr/>
          <a:lstStyle/>
          <a:p>
            <a:r>
              <a:rPr lang="en-IN"/>
              <a:t>Mutable vs Immutable</a:t>
            </a:r>
          </a:p>
        </p:txBody>
      </p:sp>
      <p:sp>
        <p:nvSpPr>
          <p:cNvPr id="3" name="Content Placeholder 2">
            <a:extLst>
              <a:ext uri="{FF2B5EF4-FFF2-40B4-BE49-F238E27FC236}">
                <a16:creationId xmlns:a16="http://schemas.microsoft.com/office/drawing/2014/main" id="{0E359573-AAD6-4751-84F2-3F1F944B3306}"/>
              </a:ext>
            </a:extLst>
          </p:cNvPr>
          <p:cNvSpPr>
            <a:spLocks noGrp="1"/>
          </p:cNvSpPr>
          <p:nvPr>
            <p:ph idx="1"/>
          </p:nvPr>
        </p:nvSpPr>
        <p:spPr/>
        <p:txBody>
          <a:bodyPr/>
          <a:lstStyle/>
          <a:p>
            <a:r>
              <a:rPr lang="en-IN"/>
              <a:t>JavaScript Engine </a:t>
            </a:r>
            <a:r>
              <a:rPr lang="en-US"/>
              <a:t>handles mutable and immutable objects differently.</a:t>
            </a:r>
          </a:p>
          <a:p>
            <a:r>
              <a:rPr lang="en-US"/>
              <a:t>Immutable are quicker to access than mutable objects.</a:t>
            </a:r>
          </a:p>
          <a:p>
            <a:r>
              <a:rPr lang="en-US"/>
              <a:t>Mutable objects are great to use when you need to change the size of the object, example array, set etc.. </a:t>
            </a:r>
          </a:p>
          <a:p>
            <a:r>
              <a:rPr lang="en-US"/>
              <a:t>Immutable are used when you need to ensure that the object you made will always stay the same.</a:t>
            </a:r>
          </a:p>
          <a:p>
            <a:r>
              <a:rPr lang="en-US"/>
              <a:t>Immutable objects are fundamentally expensive to “change”, because doing so involves creating a copy. </a:t>
            </a:r>
          </a:p>
          <a:p>
            <a:r>
              <a:rPr lang="en-US"/>
              <a:t>Changing mutable objects is cheap.</a:t>
            </a:r>
            <a:endParaRPr lang="en-IN"/>
          </a:p>
        </p:txBody>
      </p:sp>
    </p:spTree>
    <p:extLst>
      <p:ext uri="{BB962C8B-B14F-4D97-AF65-F5344CB8AC3E}">
        <p14:creationId xmlns:p14="http://schemas.microsoft.com/office/powerpoint/2010/main" val="1745736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7098-6F46-4B91-A03B-F00AAD34FEFC}"/>
              </a:ext>
            </a:extLst>
          </p:cNvPr>
          <p:cNvSpPr>
            <a:spLocks noGrp="1"/>
          </p:cNvSpPr>
          <p:nvPr>
            <p:ph type="title"/>
          </p:nvPr>
        </p:nvSpPr>
        <p:spPr/>
        <p:txBody>
          <a:bodyPr/>
          <a:lstStyle/>
          <a:p>
            <a:r>
              <a:rPr lang="en-IN"/>
              <a:t>Statements</a:t>
            </a:r>
          </a:p>
        </p:txBody>
      </p:sp>
      <p:sp>
        <p:nvSpPr>
          <p:cNvPr id="3" name="Content Placeholder 2">
            <a:extLst>
              <a:ext uri="{FF2B5EF4-FFF2-40B4-BE49-F238E27FC236}">
                <a16:creationId xmlns:a16="http://schemas.microsoft.com/office/drawing/2014/main" id="{D24F1ABD-68DF-4583-8D41-F511BD185068}"/>
              </a:ext>
            </a:extLst>
          </p:cNvPr>
          <p:cNvSpPr>
            <a:spLocks noGrp="1"/>
          </p:cNvSpPr>
          <p:nvPr>
            <p:ph idx="1"/>
          </p:nvPr>
        </p:nvSpPr>
        <p:spPr/>
        <p:txBody>
          <a:bodyPr>
            <a:normAutofit fontScale="85000" lnSpcReduction="20000"/>
          </a:bodyPr>
          <a:lstStyle/>
          <a:p>
            <a:r>
              <a:rPr lang="en-IN" dirty="0"/>
              <a:t>Control Flow</a:t>
            </a:r>
          </a:p>
          <a:p>
            <a:pPr lvl="1"/>
            <a:r>
              <a:rPr lang="en-IN" dirty="0"/>
              <a:t>Block { }</a:t>
            </a:r>
          </a:p>
          <a:p>
            <a:pPr lvl="1"/>
            <a:r>
              <a:rPr lang="en-IN" dirty="0"/>
              <a:t>break</a:t>
            </a:r>
          </a:p>
          <a:p>
            <a:pPr lvl="1"/>
            <a:r>
              <a:rPr lang="en-IN" dirty="0"/>
              <a:t>continue</a:t>
            </a:r>
          </a:p>
          <a:p>
            <a:pPr lvl="1"/>
            <a:r>
              <a:rPr lang="en-IN" dirty="0"/>
              <a:t>Empty</a:t>
            </a:r>
          </a:p>
          <a:p>
            <a:pPr lvl="1"/>
            <a:r>
              <a:rPr lang="en-IN" dirty="0"/>
              <a:t>if…else</a:t>
            </a:r>
          </a:p>
          <a:p>
            <a:pPr lvl="1"/>
            <a:r>
              <a:rPr lang="en-IN" dirty="0"/>
              <a:t>switch</a:t>
            </a:r>
          </a:p>
          <a:p>
            <a:pPr lvl="1"/>
            <a:r>
              <a:rPr lang="en-IN" dirty="0"/>
              <a:t>throw</a:t>
            </a:r>
          </a:p>
          <a:p>
            <a:pPr lvl="1"/>
            <a:r>
              <a:rPr lang="en-IN" dirty="0"/>
              <a:t>try…catch</a:t>
            </a:r>
          </a:p>
          <a:p>
            <a:r>
              <a:rPr lang="en-IN" dirty="0"/>
              <a:t>Iterations</a:t>
            </a:r>
          </a:p>
          <a:p>
            <a:pPr lvl="1"/>
            <a:r>
              <a:rPr lang="en-IN" dirty="0"/>
              <a:t>for</a:t>
            </a:r>
          </a:p>
          <a:p>
            <a:pPr lvl="1"/>
            <a:r>
              <a:rPr lang="en-IN" dirty="0"/>
              <a:t>for...in</a:t>
            </a:r>
          </a:p>
          <a:p>
            <a:pPr lvl="1"/>
            <a:r>
              <a:rPr lang="en-IN" dirty="0"/>
              <a:t>for…of</a:t>
            </a:r>
          </a:p>
          <a:p>
            <a:pPr lvl="1"/>
            <a:r>
              <a:rPr lang="en-IN" dirty="0"/>
              <a:t>while</a:t>
            </a:r>
          </a:p>
          <a:p>
            <a:pPr lvl="1"/>
            <a:r>
              <a:rPr lang="en-IN" dirty="0"/>
              <a:t>do…while</a:t>
            </a:r>
          </a:p>
        </p:txBody>
      </p:sp>
    </p:spTree>
    <p:extLst>
      <p:ext uri="{BB962C8B-B14F-4D97-AF65-F5344CB8AC3E}">
        <p14:creationId xmlns:p14="http://schemas.microsoft.com/office/powerpoint/2010/main" val="3343793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220D-68D5-4A4A-89B0-D167A09F4DE7}"/>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09114C88-A063-49A5-B135-94C20FD410AF}"/>
              </a:ext>
            </a:extLst>
          </p:cNvPr>
          <p:cNvSpPr>
            <a:spLocks noGrp="1"/>
          </p:cNvSpPr>
          <p:nvPr>
            <p:ph idx="1"/>
          </p:nvPr>
        </p:nvSpPr>
        <p:spPr/>
        <p:txBody>
          <a:bodyPr/>
          <a:lstStyle/>
          <a:p>
            <a:r>
              <a:rPr lang="en-IN" dirty="0"/>
              <a:t>function</a:t>
            </a:r>
          </a:p>
          <a:p>
            <a:pPr lvl="1"/>
            <a:r>
              <a:rPr lang="en-US" dirty="0"/>
              <a:t>Declares a function with the specified parameters.</a:t>
            </a:r>
          </a:p>
          <a:p>
            <a:r>
              <a:rPr lang="en-US" dirty="0"/>
              <a:t>function*</a:t>
            </a:r>
          </a:p>
          <a:p>
            <a:pPr lvl="1"/>
            <a:r>
              <a:rPr lang="en-US" dirty="0"/>
              <a:t>Generator Functions enable writing iterators more easily.</a:t>
            </a:r>
          </a:p>
          <a:p>
            <a:r>
              <a:rPr lang="en-US" dirty="0"/>
              <a:t>async function</a:t>
            </a:r>
          </a:p>
          <a:p>
            <a:pPr lvl="1"/>
            <a:r>
              <a:rPr lang="en-US" dirty="0"/>
              <a:t>Declares an async function with the specified parameters.</a:t>
            </a:r>
            <a:endParaRPr lang="en-IN" dirty="0"/>
          </a:p>
          <a:p>
            <a:r>
              <a:rPr lang="en-US" dirty="0"/>
              <a:t>return</a:t>
            </a:r>
          </a:p>
          <a:p>
            <a:pPr lvl="1"/>
            <a:r>
              <a:rPr lang="en-US" dirty="0"/>
              <a:t>Specifies the value to be returned by a function.</a:t>
            </a:r>
          </a:p>
        </p:txBody>
      </p:sp>
    </p:spTree>
    <p:extLst>
      <p:ext uri="{BB962C8B-B14F-4D97-AF65-F5344CB8AC3E}">
        <p14:creationId xmlns:p14="http://schemas.microsoft.com/office/powerpoint/2010/main" val="289695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54FC9-6413-442F-B7B7-B390BA820A5F}"/>
              </a:ext>
            </a:extLst>
          </p:cNvPr>
          <p:cNvSpPr/>
          <p:nvPr/>
        </p:nvSpPr>
        <p:spPr>
          <a:xfrm>
            <a:off x="1088967" y="1105593"/>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5" name="Rectangle 4">
            <a:extLst>
              <a:ext uri="{FF2B5EF4-FFF2-40B4-BE49-F238E27FC236}">
                <a16:creationId xmlns:a16="http://schemas.microsoft.com/office/drawing/2014/main" id="{D438D7FC-53CC-4945-9C2F-0920A7DC9FB3}"/>
              </a:ext>
            </a:extLst>
          </p:cNvPr>
          <p:cNvSpPr/>
          <p:nvPr/>
        </p:nvSpPr>
        <p:spPr>
          <a:xfrm>
            <a:off x="1662545" y="1105593"/>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6" name="Rectangle 5">
            <a:extLst>
              <a:ext uri="{FF2B5EF4-FFF2-40B4-BE49-F238E27FC236}">
                <a16:creationId xmlns:a16="http://schemas.microsoft.com/office/drawing/2014/main" id="{6CED2651-84CF-43D7-9C83-004A9AA8BA86}"/>
              </a:ext>
            </a:extLst>
          </p:cNvPr>
          <p:cNvSpPr/>
          <p:nvPr/>
        </p:nvSpPr>
        <p:spPr>
          <a:xfrm>
            <a:off x="3383279" y="1105593"/>
            <a:ext cx="1288474"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7" name="Rectangle 6">
            <a:extLst>
              <a:ext uri="{FF2B5EF4-FFF2-40B4-BE49-F238E27FC236}">
                <a16:creationId xmlns:a16="http://schemas.microsoft.com/office/drawing/2014/main" id="{8700F5D3-F06A-4425-A29C-38989CBF39B7}"/>
              </a:ext>
            </a:extLst>
          </p:cNvPr>
          <p:cNvSpPr/>
          <p:nvPr/>
        </p:nvSpPr>
        <p:spPr>
          <a:xfrm>
            <a:off x="2236123" y="1105593"/>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8" name="Rectangle 7">
            <a:extLst>
              <a:ext uri="{FF2B5EF4-FFF2-40B4-BE49-F238E27FC236}">
                <a16:creationId xmlns:a16="http://schemas.microsoft.com/office/drawing/2014/main" id="{F0F33023-2328-4F4F-B3EA-28AC1BD286BE}"/>
              </a:ext>
            </a:extLst>
          </p:cNvPr>
          <p:cNvSpPr/>
          <p:nvPr/>
        </p:nvSpPr>
        <p:spPr>
          <a:xfrm>
            <a:off x="2809701" y="1105593"/>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9" name="Rectangle 8">
            <a:extLst>
              <a:ext uri="{FF2B5EF4-FFF2-40B4-BE49-F238E27FC236}">
                <a16:creationId xmlns:a16="http://schemas.microsoft.com/office/drawing/2014/main" id="{D10B8CAE-754F-4062-9C1B-5588446D3739}"/>
              </a:ext>
            </a:extLst>
          </p:cNvPr>
          <p:cNvSpPr/>
          <p:nvPr/>
        </p:nvSpPr>
        <p:spPr>
          <a:xfrm>
            <a:off x="3453938" y="1105593"/>
            <a:ext cx="573578" cy="5320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50</a:t>
            </a:r>
          </a:p>
        </p:txBody>
      </p:sp>
      <p:sp>
        <p:nvSpPr>
          <p:cNvPr id="10" name="Rectangle 9">
            <a:extLst>
              <a:ext uri="{FF2B5EF4-FFF2-40B4-BE49-F238E27FC236}">
                <a16:creationId xmlns:a16="http://schemas.microsoft.com/office/drawing/2014/main" id="{4EE10E76-91E9-4E3B-B4E2-4E842FEB3A67}"/>
              </a:ext>
            </a:extLst>
          </p:cNvPr>
          <p:cNvSpPr/>
          <p:nvPr/>
        </p:nvSpPr>
        <p:spPr>
          <a:xfrm>
            <a:off x="4027516" y="1105593"/>
            <a:ext cx="573578" cy="5320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60</a:t>
            </a:r>
          </a:p>
        </p:txBody>
      </p:sp>
      <p:sp>
        <p:nvSpPr>
          <p:cNvPr id="11" name="TextBox 10">
            <a:extLst>
              <a:ext uri="{FF2B5EF4-FFF2-40B4-BE49-F238E27FC236}">
                <a16:creationId xmlns:a16="http://schemas.microsoft.com/office/drawing/2014/main" id="{25298F6D-905B-44B9-ACA0-637898F9CB23}"/>
              </a:ext>
            </a:extLst>
          </p:cNvPr>
          <p:cNvSpPr txBox="1"/>
          <p:nvPr/>
        </p:nvSpPr>
        <p:spPr>
          <a:xfrm>
            <a:off x="1088967" y="606829"/>
            <a:ext cx="572593" cy="369332"/>
          </a:xfrm>
          <a:prstGeom prst="rect">
            <a:avLst/>
          </a:prstGeom>
          <a:noFill/>
        </p:spPr>
        <p:txBody>
          <a:bodyPr wrap="none" rtlCol="0">
            <a:spAutoFit/>
          </a:bodyPr>
          <a:lstStyle/>
          <a:p>
            <a:r>
              <a:rPr lang="en-US" dirty="0"/>
              <a:t>arr1</a:t>
            </a:r>
          </a:p>
        </p:txBody>
      </p:sp>
      <p:sp>
        <p:nvSpPr>
          <p:cNvPr id="12" name="TextBox 11">
            <a:extLst>
              <a:ext uri="{FF2B5EF4-FFF2-40B4-BE49-F238E27FC236}">
                <a16:creationId xmlns:a16="http://schemas.microsoft.com/office/drawing/2014/main" id="{B6AED69E-76A6-447E-BEA4-772F792EACE6}"/>
              </a:ext>
            </a:extLst>
          </p:cNvPr>
          <p:cNvSpPr txBox="1"/>
          <p:nvPr/>
        </p:nvSpPr>
        <p:spPr>
          <a:xfrm>
            <a:off x="2082824" y="1767039"/>
            <a:ext cx="1588705" cy="369332"/>
          </a:xfrm>
          <a:prstGeom prst="rect">
            <a:avLst/>
          </a:prstGeom>
          <a:noFill/>
        </p:spPr>
        <p:txBody>
          <a:bodyPr wrap="none" rtlCol="0">
            <a:spAutoFit/>
          </a:bodyPr>
          <a:lstStyle/>
          <a:p>
            <a:r>
              <a:rPr lang="en-US" dirty="0"/>
              <a:t>var arr2 = arr1;</a:t>
            </a:r>
          </a:p>
        </p:txBody>
      </p:sp>
      <p:sp>
        <p:nvSpPr>
          <p:cNvPr id="13" name="TextBox 12">
            <a:extLst>
              <a:ext uri="{FF2B5EF4-FFF2-40B4-BE49-F238E27FC236}">
                <a16:creationId xmlns:a16="http://schemas.microsoft.com/office/drawing/2014/main" id="{C8E98A6C-B284-4018-A7E1-321745E7F125}"/>
              </a:ext>
            </a:extLst>
          </p:cNvPr>
          <p:cNvSpPr txBox="1"/>
          <p:nvPr/>
        </p:nvSpPr>
        <p:spPr>
          <a:xfrm>
            <a:off x="2082825" y="606829"/>
            <a:ext cx="572593" cy="369332"/>
          </a:xfrm>
          <a:prstGeom prst="rect">
            <a:avLst/>
          </a:prstGeom>
          <a:noFill/>
        </p:spPr>
        <p:txBody>
          <a:bodyPr wrap="none" rtlCol="0">
            <a:spAutoFit/>
          </a:bodyPr>
          <a:lstStyle/>
          <a:p>
            <a:r>
              <a:rPr lang="en-US" dirty="0"/>
              <a:t>arr2</a:t>
            </a:r>
          </a:p>
        </p:txBody>
      </p:sp>
      <p:sp>
        <p:nvSpPr>
          <p:cNvPr id="14" name="Rectangle 13">
            <a:extLst>
              <a:ext uri="{FF2B5EF4-FFF2-40B4-BE49-F238E27FC236}">
                <a16:creationId xmlns:a16="http://schemas.microsoft.com/office/drawing/2014/main" id="{89607151-8237-48BF-9141-71FD27017125}"/>
              </a:ext>
            </a:extLst>
          </p:cNvPr>
          <p:cNvSpPr/>
          <p:nvPr/>
        </p:nvSpPr>
        <p:spPr>
          <a:xfrm>
            <a:off x="1088967" y="3186545"/>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Rectangle 14">
            <a:extLst>
              <a:ext uri="{FF2B5EF4-FFF2-40B4-BE49-F238E27FC236}">
                <a16:creationId xmlns:a16="http://schemas.microsoft.com/office/drawing/2014/main" id="{4417D5B3-2718-49E3-9B2B-CBA25BDB7C53}"/>
              </a:ext>
            </a:extLst>
          </p:cNvPr>
          <p:cNvSpPr/>
          <p:nvPr/>
        </p:nvSpPr>
        <p:spPr>
          <a:xfrm>
            <a:off x="1662545" y="3186545"/>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16" name="Rectangle 15">
            <a:extLst>
              <a:ext uri="{FF2B5EF4-FFF2-40B4-BE49-F238E27FC236}">
                <a16:creationId xmlns:a16="http://schemas.microsoft.com/office/drawing/2014/main" id="{8CCE9957-A0CC-43A0-879F-AD574E7480EA}"/>
              </a:ext>
            </a:extLst>
          </p:cNvPr>
          <p:cNvSpPr/>
          <p:nvPr/>
        </p:nvSpPr>
        <p:spPr>
          <a:xfrm>
            <a:off x="3383279" y="3186545"/>
            <a:ext cx="1288474"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7" name="Rectangle 16">
            <a:extLst>
              <a:ext uri="{FF2B5EF4-FFF2-40B4-BE49-F238E27FC236}">
                <a16:creationId xmlns:a16="http://schemas.microsoft.com/office/drawing/2014/main" id="{BEAD2A68-EF7C-44EC-80C4-15F6BE2CB3F0}"/>
              </a:ext>
            </a:extLst>
          </p:cNvPr>
          <p:cNvSpPr/>
          <p:nvPr/>
        </p:nvSpPr>
        <p:spPr>
          <a:xfrm>
            <a:off x="2236123" y="3186545"/>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18" name="Rectangle 17">
            <a:extLst>
              <a:ext uri="{FF2B5EF4-FFF2-40B4-BE49-F238E27FC236}">
                <a16:creationId xmlns:a16="http://schemas.microsoft.com/office/drawing/2014/main" id="{C9939237-EA2E-4BA6-BDF7-0F8E0DE841E8}"/>
              </a:ext>
            </a:extLst>
          </p:cNvPr>
          <p:cNvSpPr/>
          <p:nvPr/>
        </p:nvSpPr>
        <p:spPr>
          <a:xfrm>
            <a:off x="2809701" y="3186545"/>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19" name="Rectangle 18">
            <a:extLst>
              <a:ext uri="{FF2B5EF4-FFF2-40B4-BE49-F238E27FC236}">
                <a16:creationId xmlns:a16="http://schemas.microsoft.com/office/drawing/2014/main" id="{669166D0-75B8-46BD-A8E3-66266235BB08}"/>
              </a:ext>
            </a:extLst>
          </p:cNvPr>
          <p:cNvSpPr/>
          <p:nvPr/>
        </p:nvSpPr>
        <p:spPr>
          <a:xfrm>
            <a:off x="3453938" y="3186545"/>
            <a:ext cx="573578" cy="5320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500</a:t>
            </a:r>
          </a:p>
        </p:txBody>
      </p:sp>
      <p:sp>
        <p:nvSpPr>
          <p:cNvPr id="20" name="Rectangle 19">
            <a:extLst>
              <a:ext uri="{FF2B5EF4-FFF2-40B4-BE49-F238E27FC236}">
                <a16:creationId xmlns:a16="http://schemas.microsoft.com/office/drawing/2014/main" id="{ED906F6D-F496-4530-A5F8-73D4B3E3E09F}"/>
              </a:ext>
            </a:extLst>
          </p:cNvPr>
          <p:cNvSpPr/>
          <p:nvPr/>
        </p:nvSpPr>
        <p:spPr>
          <a:xfrm>
            <a:off x="4027516" y="3186545"/>
            <a:ext cx="573578" cy="5320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60</a:t>
            </a:r>
          </a:p>
        </p:txBody>
      </p:sp>
      <p:sp>
        <p:nvSpPr>
          <p:cNvPr id="21" name="TextBox 20">
            <a:extLst>
              <a:ext uri="{FF2B5EF4-FFF2-40B4-BE49-F238E27FC236}">
                <a16:creationId xmlns:a16="http://schemas.microsoft.com/office/drawing/2014/main" id="{6D1B74EE-BE62-4181-BA34-9DEFA5BA7AB3}"/>
              </a:ext>
            </a:extLst>
          </p:cNvPr>
          <p:cNvSpPr txBox="1"/>
          <p:nvPr/>
        </p:nvSpPr>
        <p:spPr>
          <a:xfrm>
            <a:off x="1088967" y="2687781"/>
            <a:ext cx="572593" cy="369332"/>
          </a:xfrm>
          <a:prstGeom prst="rect">
            <a:avLst/>
          </a:prstGeom>
          <a:noFill/>
        </p:spPr>
        <p:txBody>
          <a:bodyPr wrap="none" rtlCol="0">
            <a:spAutoFit/>
          </a:bodyPr>
          <a:lstStyle/>
          <a:p>
            <a:r>
              <a:rPr lang="en-US" dirty="0"/>
              <a:t>arr1</a:t>
            </a:r>
          </a:p>
        </p:txBody>
      </p:sp>
      <p:sp>
        <p:nvSpPr>
          <p:cNvPr id="22" name="TextBox 21">
            <a:extLst>
              <a:ext uri="{FF2B5EF4-FFF2-40B4-BE49-F238E27FC236}">
                <a16:creationId xmlns:a16="http://schemas.microsoft.com/office/drawing/2014/main" id="{EC25EB8C-86F6-4EF0-80FE-109E747658DF}"/>
              </a:ext>
            </a:extLst>
          </p:cNvPr>
          <p:cNvSpPr txBox="1"/>
          <p:nvPr/>
        </p:nvSpPr>
        <p:spPr>
          <a:xfrm>
            <a:off x="1999697" y="5267497"/>
            <a:ext cx="1888466" cy="369332"/>
          </a:xfrm>
          <a:prstGeom prst="rect">
            <a:avLst/>
          </a:prstGeom>
          <a:noFill/>
        </p:spPr>
        <p:txBody>
          <a:bodyPr wrap="none" rtlCol="0">
            <a:spAutoFit/>
          </a:bodyPr>
          <a:lstStyle/>
          <a:p>
            <a:r>
              <a:rPr lang="en-US" dirty="0"/>
              <a:t>var arr2 = […arr1];</a:t>
            </a:r>
          </a:p>
        </p:txBody>
      </p:sp>
      <p:sp>
        <p:nvSpPr>
          <p:cNvPr id="23" name="TextBox 22">
            <a:extLst>
              <a:ext uri="{FF2B5EF4-FFF2-40B4-BE49-F238E27FC236}">
                <a16:creationId xmlns:a16="http://schemas.microsoft.com/office/drawing/2014/main" id="{B428D1BB-1AC8-4A2C-B6CD-B835CA6A1069}"/>
              </a:ext>
            </a:extLst>
          </p:cNvPr>
          <p:cNvSpPr txBox="1"/>
          <p:nvPr/>
        </p:nvSpPr>
        <p:spPr>
          <a:xfrm>
            <a:off x="1088967" y="4143308"/>
            <a:ext cx="572593" cy="369332"/>
          </a:xfrm>
          <a:prstGeom prst="rect">
            <a:avLst/>
          </a:prstGeom>
          <a:noFill/>
        </p:spPr>
        <p:txBody>
          <a:bodyPr wrap="none" rtlCol="0">
            <a:spAutoFit/>
          </a:bodyPr>
          <a:lstStyle/>
          <a:p>
            <a:r>
              <a:rPr lang="en-US" dirty="0"/>
              <a:t>arr2</a:t>
            </a:r>
          </a:p>
        </p:txBody>
      </p:sp>
      <p:sp>
        <p:nvSpPr>
          <p:cNvPr id="24" name="Rectangle 23">
            <a:extLst>
              <a:ext uri="{FF2B5EF4-FFF2-40B4-BE49-F238E27FC236}">
                <a16:creationId xmlns:a16="http://schemas.microsoft.com/office/drawing/2014/main" id="{2F2D760A-EA8E-4E08-B56B-A31C668E31F5}"/>
              </a:ext>
            </a:extLst>
          </p:cNvPr>
          <p:cNvSpPr/>
          <p:nvPr/>
        </p:nvSpPr>
        <p:spPr>
          <a:xfrm>
            <a:off x="1221473" y="4606051"/>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a:t>
            </a:r>
          </a:p>
        </p:txBody>
      </p:sp>
      <p:sp>
        <p:nvSpPr>
          <p:cNvPr id="25" name="Rectangle 24">
            <a:extLst>
              <a:ext uri="{FF2B5EF4-FFF2-40B4-BE49-F238E27FC236}">
                <a16:creationId xmlns:a16="http://schemas.microsoft.com/office/drawing/2014/main" id="{5B9856E0-B0D9-4672-A955-660C7C4691B6}"/>
              </a:ext>
            </a:extLst>
          </p:cNvPr>
          <p:cNvSpPr/>
          <p:nvPr/>
        </p:nvSpPr>
        <p:spPr>
          <a:xfrm>
            <a:off x="1795051" y="4606051"/>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26" name="Rectangle 25">
            <a:extLst>
              <a:ext uri="{FF2B5EF4-FFF2-40B4-BE49-F238E27FC236}">
                <a16:creationId xmlns:a16="http://schemas.microsoft.com/office/drawing/2014/main" id="{9DFB1F76-90C3-4442-B6CE-2F7B92E4AA23}"/>
              </a:ext>
            </a:extLst>
          </p:cNvPr>
          <p:cNvSpPr/>
          <p:nvPr/>
        </p:nvSpPr>
        <p:spPr>
          <a:xfrm>
            <a:off x="3515785" y="4606051"/>
            <a:ext cx="1288474"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a:t>
            </a:r>
          </a:p>
        </p:txBody>
      </p:sp>
      <p:sp>
        <p:nvSpPr>
          <p:cNvPr id="27" name="Rectangle 26">
            <a:extLst>
              <a:ext uri="{FF2B5EF4-FFF2-40B4-BE49-F238E27FC236}">
                <a16:creationId xmlns:a16="http://schemas.microsoft.com/office/drawing/2014/main" id="{BEDEDDE8-0186-4320-9B31-9E31475BECB4}"/>
              </a:ext>
            </a:extLst>
          </p:cNvPr>
          <p:cNvSpPr/>
          <p:nvPr/>
        </p:nvSpPr>
        <p:spPr>
          <a:xfrm>
            <a:off x="2368629" y="4606051"/>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28" name="Rectangle 27">
            <a:extLst>
              <a:ext uri="{FF2B5EF4-FFF2-40B4-BE49-F238E27FC236}">
                <a16:creationId xmlns:a16="http://schemas.microsoft.com/office/drawing/2014/main" id="{EB7DFD12-F1E6-4545-A761-1A88511D2676}"/>
              </a:ext>
            </a:extLst>
          </p:cNvPr>
          <p:cNvSpPr/>
          <p:nvPr/>
        </p:nvSpPr>
        <p:spPr>
          <a:xfrm>
            <a:off x="2942207" y="4606051"/>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p:txBody>
      </p:sp>
      <p:cxnSp>
        <p:nvCxnSpPr>
          <p:cNvPr id="32" name="Straight Arrow Connector 31">
            <a:extLst>
              <a:ext uri="{FF2B5EF4-FFF2-40B4-BE49-F238E27FC236}">
                <a16:creationId xmlns:a16="http://schemas.microsoft.com/office/drawing/2014/main" id="{FC763445-E563-4BC4-BEEC-2C9A56EA570E}"/>
              </a:ext>
            </a:extLst>
          </p:cNvPr>
          <p:cNvCxnSpPr/>
          <p:nvPr/>
        </p:nvCxnSpPr>
        <p:spPr>
          <a:xfrm flipV="1">
            <a:off x="4027516" y="3718559"/>
            <a:ext cx="0" cy="887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CFAE154-5484-4F0F-85E4-845FBE1DBCCB}"/>
              </a:ext>
            </a:extLst>
          </p:cNvPr>
          <p:cNvSpPr/>
          <p:nvPr/>
        </p:nvSpPr>
        <p:spPr>
          <a:xfrm>
            <a:off x="6833559" y="3186545"/>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34" name="Rectangle 33">
            <a:extLst>
              <a:ext uri="{FF2B5EF4-FFF2-40B4-BE49-F238E27FC236}">
                <a16:creationId xmlns:a16="http://schemas.microsoft.com/office/drawing/2014/main" id="{320F4F1B-B48D-4C07-AEF9-96140155DC2F}"/>
              </a:ext>
            </a:extLst>
          </p:cNvPr>
          <p:cNvSpPr/>
          <p:nvPr/>
        </p:nvSpPr>
        <p:spPr>
          <a:xfrm>
            <a:off x="7407137" y="3186545"/>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35" name="Rectangle 34">
            <a:extLst>
              <a:ext uri="{FF2B5EF4-FFF2-40B4-BE49-F238E27FC236}">
                <a16:creationId xmlns:a16="http://schemas.microsoft.com/office/drawing/2014/main" id="{6C642505-6F3D-4B69-82E7-4C30974AB87C}"/>
              </a:ext>
            </a:extLst>
          </p:cNvPr>
          <p:cNvSpPr/>
          <p:nvPr/>
        </p:nvSpPr>
        <p:spPr>
          <a:xfrm>
            <a:off x="9127871" y="3186545"/>
            <a:ext cx="1288474"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36" name="Rectangle 35">
            <a:extLst>
              <a:ext uri="{FF2B5EF4-FFF2-40B4-BE49-F238E27FC236}">
                <a16:creationId xmlns:a16="http://schemas.microsoft.com/office/drawing/2014/main" id="{83F5CA67-5DBE-4321-8B87-3CC584B2BCE5}"/>
              </a:ext>
            </a:extLst>
          </p:cNvPr>
          <p:cNvSpPr/>
          <p:nvPr/>
        </p:nvSpPr>
        <p:spPr>
          <a:xfrm>
            <a:off x="7980715" y="3186545"/>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37" name="Rectangle 36">
            <a:extLst>
              <a:ext uri="{FF2B5EF4-FFF2-40B4-BE49-F238E27FC236}">
                <a16:creationId xmlns:a16="http://schemas.microsoft.com/office/drawing/2014/main" id="{1B77E443-0187-4393-8B90-F2FEEBD60AB4}"/>
              </a:ext>
            </a:extLst>
          </p:cNvPr>
          <p:cNvSpPr/>
          <p:nvPr/>
        </p:nvSpPr>
        <p:spPr>
          <a:xfrm>
            <a:off x="8554293" y="3186545"/>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38" name="Rectangle 37">
            <a:extLst>
              <a:ext uri="{FF2B5EF4-FFF2-40B4-BE49-F238E27FC236}">
                <a16:creationId xmlns:a16="http://schemas.microsoft.com/office/drawing/2014/main" id="{E993FC1C-69F1-40D3-83D8-68AA4ECE7E12}"/>
              </a:ext>
            </a:extLst>
          </p:cNvPr>
          <p:cNvSpPr/>
          <p:nvPr/>
        </p:nvSpPr>
        <p:spPr>
          <a:xfrm>
            <a:off x="9198530" y="3186545"/>
            <a:ext cx="573578" cy="5320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50</a:t>
            </a:r>
          </a:p>
        </p:txBody>
      </p:sp>
      <p:sp>
        <p:nvSpPr>
          <p:cNvPr id="39" name="Rectangle 38">
            <a:extLst>
              <a:ext uri="{FF2B5EF4-FFF2-40B4-BE49-F238E27FC236}">
                <a16:creationId xmlns:a16="http://schemas.microsoft.com/office/drawing/2014/main" id="{2AFCE8FB-240B-458D-AF58-D5DEE1502455}"/>
              </a:ext>
            </a:extLst>
          </p:cNvPr>
          <p:cNvSpPr/>
          <p:nvPr/>
        </p:nvSpPr>
        <p:spPr>
          <a:xfrm>
            <a:off x="9772108" y="3186545"/>
            <a:ext cx="573578" cy="5320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60</a:t>
            </a:r>
          </a:p>
        </p:txBody>
      </p:sp>
      <p:sp>
        <p:nvSpPr>
          <p:cNvPr id="40" name="TextBox 39">
            <a:extLst>
              <a:ext uri="{FF2B5EF4-FFF2-40B4-BE49-F238E27FC236}">
                <a16:creationId xmlns:a16="http://schemas.microsoft.com/office/drawing/2014/main" id="{55F03C9D-F1B8-4A63-A2CB-474C9A61D62E}"/>
              </a:ext>
            </a:extLst>
          </p:cNvPr>
          <p:cNvSpPr txBox="1"/>
          <p:nvPr/>
        </p:nvSpPr>
        <p:spPr>
          <a:xfrm>
            <a:off x="6833559" y="2687781"/>
            <a:ext cx="572593" cy="369332"/>
          </a:xfrm>
          <a:prstGeom prst="rect">
            <a:avLst/>
          </a:prstGeom>
          <a:noFill/>
        </p:spPr>
        <p:txBody>
          <a:bodyPr wrap="none" rtlCol="0">
            <a:spAutoFit/>
          </a:bodyPr>
          <a:lstStyle/>
          <a:p>
            <a:r>
              <a:rPr lang="en-US" dirty="0"/>
              <a:t>arr1</a:t>
            </a:r>
          </a:p>
        </p:txBody>
      </p:sp>
      <p:sp>
        <p:nvSpPr>
          <p:cNvPr id="41" name="TextBox 40">
            <a:extLst>
              <a:ext uri="{FF2B5EF4-FFF2-40B4-BE49-F238E27FC236}">
                <a16:creationId xmlns:a16="http://schemas.microsoft.com/office/drawing/2014/main" id="{1AFF9DA4-0236-4E89-99BD-1ED71795DF06}"/>
              </a:ext>
            </a:extLst>
          </p:cNvPr>
          <p:cNvSpPr txBox="1"/>
          <p:nvPr/>
        </p:nvSpPr>
        <p:spPr>
          <a:xfrm>
            <a:off x="6577471" y="5267497"/>
            <a:ext cx="4218655" cy="369332"/>
          </a:xfrm>
          <a:prstGeom prst="rect">
            <a:avLst/>
          </a:prstGeom>
          <a:noFill/>
        </p:spPr>
        <p:txBody>
          <a:bodyPr wrap="none" rtlCol="0">
            <a:spAutoFit/>
          </a:bodyPr>
          <a:lstStyle/>
          <a:p>
            <a:r>
              <a:rPr lang="en-US" dirty="0"/>
              <a:t>var arr2 = </a:t>
            </a:r>
            <a:r>
              <a:rPr lang="en-US" dirty="0" err="1"/>
              <a:t>JSON.parse</a:t>
            </a:r>
            <a:r>
              <a:rPr lang="en-US" dirty="0"/>
              <a:t>(</a:t>
            </a:r>
            <a:r>
              <a:rPr lang="en-US" dirty="0" err="1"/>
              <a:t>JSON.stringify</a:t>
            </a:r>
            <a:r>
              <a:rPr lang="en-US" dirty="0"/>
              <a:t>(arr1));</a:t>
            </a:r>
          </a:p>
        </p:txBody>
      </p:sp>
      <p:sp>
        <p:nvSpPr>
          <p:cNvPr id="42" name="TextBox 41">
            <a:extLst>
              <a:ext uri="{FF2B5EF4-FFF2-40B4-BE49-F238E27FC236}">
                <a16:creationId xmlns:a16="http://schemas.microsoft.com/office/drawing/2014/main" id="{8CD16A90-7DB8-433D-9B7A-A419430E733A}"/>
              </a:ext>
            </a:extLst>
          </p:cNvPr>
          <p:cNvSpPr txBox="1"/>
          <p:nvPr/>
        </p:nvSpPr>
        <p:spPr>
          <a:xfrm>
            <a:off x="6833559" y="4143308"/>
            <a:ext cx="572593" cy="369332"/>
          </a:xfrm>
          <a:prstGeom prst="rect">
            <a:avLst/>
          </a:prstGeom>
          <a:noFill/>
        </p:spPr>
        <p:txBody>
          <a:bodyPr wrap="none" rtlCol="0">
            <a:spAutoFit/>
          </a:bodyPr>
          <a:lstStyle/>
          <a:p>
            <a:r>
              <a:rPr lang="en-US" dirty="0"/>
              <a:t>arr2</a:t>
            </a:r>
          </a:p>
        </p:txBody>
      </p:sp>
      <p:sp>
        <p:nvSpPr>
          <p:cNvPr id="43" name="Rectangle 42">
            <a:extLst>
              <a:ext uri="{FF2B5EF4-FFF2-40B4-BE49-F238E27FC236}">
                <a16:creationId xmlns:a16="http://schemas.microsoft.com/office/drawing/2014/main" id="{2AAD5037-71FA-4270-B360-943417E26F6D}"/>
              </a:ext>
            </a:extLst>
          </p:cNvPr>
          <p:cNvSpPr/>
          <p:nvPr/>
        </p:nvSpPr>
        <p:spPr>
          <a:xfrm>
            <a:off x="6966065" y="4606051"/>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a:t>
            </a:r>
          </a:p>
        </p:txBody>
      </p:sp>
      <p:sp>
        <p:nvSpPr>
          <p:cNvPr id="44" name="Rectangle 43">
            <a:extLst>
              <a:ext uri="{FF2B5EF4-FFF2-40B4-BE49-F238E27FC236}">
                <a16:creationId xmlns:a16="http://schemas.microsoft.com/office/drawing/2014/main" id="{ABE6C9DC-B90C-4F8D-AD75-6BCF4F6871B3}"/>
              </a:ext>
            </a:extLst>
          </p:cNvPr>
          <p:cNvSpPr/>
          <p:nvPr/>
        </p:nvSpPr>
        <p:spPr>
          <a:xfrm>
            <a:off x="7539643" y="4606051"/>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45" name="Rectangle 44">
            <a:extLst>
              <a:ext uri="{FF2B5EF4-FFF2-40B4-BE49-F238E27FC236}">
                <a16:creationId xmlns:a16="http://schemas.microsoft.com/office/drawing/2014/main" id="{CF7698D1-7F24-4AEB-8AC5-03AFBF12ECBF}"/>
              </a:ext>
            </a:extLst>
          </p:cNvPr>
          <p:cNvSpPr/>
          <p:nvPr/>
        </p:nvSpPr>
        <p:spPr>
          <a:xfrm>
            <a:off x="9260377" y="4606051"/>
            <a:ext cx="1288474"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a:t>
            </a:r>
          </a:p>
        </p:txBody>
      </p:sp>
      <p:sp>
        <p:nvSpPr>
          <p:cNvPr id="46" name="Rectangle 45">
            <a:extLst>
              <a:ext uri="{FF2B5EF4-FFF2-40B4-BE49-F238E27FC236}">
                <a16:creationId xmlns:a16="http://schemas.microsoft.com/office/drawing/2014/main" id="{5C00F18E-79F6-4391-A1CF-BAB558A527DE}"/>
              </a:ext>
            </a:extLst>
          </p:cNvPr>
          <p:cNvSpPr/>
          <p:nvPr/>
        </p:nvSpPr>
        <p:spPr>
          <a:xfrm>
            <a:off x="8113221" y="4606051"/>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47" name="Rectangle 46">
            <a:extLst>
              <a:ext uri="{FF2B5EF4-FFF2-40B4-BE49-F238E27FC236}">
                <a16:creationId xmlns:a16="http://schemas.microsoft.com/office/drawing/2014/main" id="{F125B9E7-F9C1-4E9D-A967-AF44058A8381}"/>
              </a:ext>
            </a:extLst>
          </p:cNvPr>
          <p:cNvSpPr/>
          <p:nvPr/>
        </p:nvSpPr>
        <p:spPr>
          <a:xfrm>
            <a:off x="8686799" y="4606051"/>
            <a:ext cx="573578"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49" name="Rectangle 48">
            <a:extLst>
              <a:ext uri="{FF2B5EF4-FFF2-40B4-BE49-F238E27FC236}">
                <a16:creationId xmlns:a16="http://schemas.microsoft.com/office/drawing/2014/main" id="{4EE82895-4E85-440F-9931-4EEAAF8C473C}"/>
              </a:ext>
            </a:extLst>
          </p:cNvPr>
          <p:cNvSpPr/>
          <p:nvPr/>
        </p:nvSpPr>
        <p:spPr>
          <a:xfrm>
            <a:off x="9331036" y="4606051"/>
            <a:ext cx="573578" cy="5320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500</a:t>
            </a:r>
          </a:p>
        </p:txBody>
      </p:sp>
      <p:sp>
        <p:nvSpPr>
          <p:cNvPr id="50" name="Rectangle 49">
            <a:extLst>
              <a:ext uri="{FF2B5EF4-FFF2-40B4-BE49-F238E27FC236}">
                <a16:creationId xmlns:a16="http://schemas.microsoft.com/office/drawing/2014/main" id="{A211004C-D6E6-41DB-96E1-7EE6275A8EF5}"/>
              </a:ext>
            </a:extLst>
          </p:cNvPr>
          <p:cNvSpPr/>
          <p:nvPr/>
        </p:nvSpPr>
        <p:spPr>
          <a:xfrm>
            <a:off x="9904614" y="4606051"/>
            <a:ext cx="573578" cy="5320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60</a:t>
            </a:r>
          </a:p>
        </p:txBody>
      </p:sp>
    </p:spTree>
    <p:extLst>
      <p:ext uri="{BB962C8B-B14F-4D97-AF65-F5344CB8AC3E}">
        <p14:creationId xmlns:p14="http://schemas.microsoft.com/office/powerpoint/2010/main" val="1122038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A537-505E-427E-A24C-41BF157FFBC2}"/>
              </a:ext>
            </a:extLst>
          </p:cNvPr>
          <p:cNvSpPr>
            <a:spLocks noGrp="1"/>
          </p:cNvSpPr>
          <p:nvPr>
            <p:ph type="title"/>
          </p:nvPr>
        </p:nvSpPr>
        <p:spPr/>
        <p:txBody>
          <a:bodyPr/>
          <a:lstStyle/>
          <a:p>
            <a:r>
              <a:rPr lang="en-US" dirty="0"/>
              <a:t>Pure and Impure Functions</a:t>
            </a:r>
          </a:p>
        </p:txBody>
      </p:sp>
      <p:sp>
        <p:nvSpPr>
          <p:cNvPr id="3" name="Content Placeholder 2">
            <a:extLst>
              <a:ext uri="{FF2B5EF4-FFF2-40B4-BE49-F238E27FC236}">
                <a16:creationId xmlns:a16="http://schemas.microsoft.com/office/drawing/2014/main" id="{9933D40C-6913-4D1F-B98F-5A2BC1806030}"/>
              </a:ext>
            </a:extLst>
          </p:cNvPr>
          <p:cNvSpPr>
            <a:spLocks noGrp="1"/>
          </p:cNvSpPr>
          <p:nvPr>
            <p:ph idx="1"/>
          </p:nvPr>
        </p:nvSpPr>
        <p:spPr/>
        <p:txBody>
          <a:bodyPr>
            <a:normAutofit fontScale="92500" lnSpcReduction="20000"/>
          </a:bodyPr>
          <a:lstStyle/>
          <a:p>
            <a:r>
              <a:rPr lang="en-US" dirty="0"/>
              <a:t>A side-effect is any operation your function performs that is not related to computing the final output, including but not limited to:</a:t>
            </a:r>
          </a:p>
          <a:p>
            <a:pPr lvl="1"/>
            <a:r>
              <a:rPr lang="en-US" dirty="0"/>
              <a:t>Modifying a global variable</a:t>
            </a:r>
          </a:p>
          <a:p>
            <a:pPr lvl="1"/>
            <a:r>
              <a:rPr lang="en-US" dirty="0"/>
              <a:t>Modifying an argument</a:t>
            </a:r>
          </a:p>
          <a:p>
            <a:pPr lvl="1"/>
            <a:r>
              <a:rPr lang="en-US" dirty="0"/>
              <a:t>Making HTTP requests</a:t>
            </a:r>
          </a:p>
          <a:p>
            <a:pPr lvl="1"/>
            <a:r>
              <a:rPr lang="en-US" dirty="0"/>
              <a:t>DOM manipulation</a:t>
            </a:r>
          </a:p>
          <a:p>
            <a:pPr lvl="1"/>
            <a:r>
              <a:rPr lang="en-US" dirty="0"/>
              <a:t>Reading/writing files</a:t>
            </a:r>
          </a:p>
          <a:p>
            <a:r>
              <a:rPr lang="en-US" dirty="0"/>
              <a:t>A pure function must both be predictable and without side-effects. If either of these criteria is not met, we're dealing with an impure function.</a:t>
            </a:r>
          </a:p>
          <a:p>
            <a:r>
              <a:rPr lang="en-US" dirty="0"/>
              <a:t>A pure function, returns same result if same arguments are passed in, no matter how many times it runs.</a:t>
            </a:r>
          </a:p>
          <a:p>
            <a:r>
              <a:rPr lang="en-US" dirty="0"/>
              <a:t>An impure function, may return different result if same arguments are passed in, on multiple runs</a:t>
            </a:r>
          </a:p>
        </p:txBody>
      </p:sp>
    </p:spTree>
    <p:extLst>
      <p:ext uri="{BB962C8B-B14F-4D97-AF65-F5344CB8AC3E}">
        <p14:creationId xmlns:p14="http://schemas.microsoft.com/office/powerpoint/2010/main" val="2922293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C41A-86B2-46EE-B283-02AD9DC5B528}"/>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A393CB53-6674-4F0C-9856-57F54DC4B9C0}"/>
              </a:ext>
            </a:extLst>
          </p:cNvPr>
          <p:cNvSpPr>
            <a:spLocks noGrp="1"/>
          </p:cNvSpPr>
          <p:nvPr>
            <p:ph idx="1"/>
          </p:nvPr>
        </p:nvSpPr>
        <p:spPr/>
        <p:txBody>
          <a:bodyPr/>
          <a:lstStyle/>
          <a:p>
            <a:pPr algn="just"/>
            <a:r>
              <a:rPr lang="en-US" dirty="0">
                <a:solidFill>
                  <a:schemeClr val="accent5">
                    <a:lumMod val="50000"/>
                  </a:schemeClr>
                </a:solidFill>
              </a:rPr>
              <a:t>A closure is a function or reference to a function together with a referencing environment — a table storing a reference to each of the non-local variables of that function.</a:t>
            </a:r>
          </a:p>
          <a:p>
            <a:pPr algn="just"/>
            <a:r>
              <a:rPr lang="en-US" dirty="0">
                <a:solidFill>
                  <a:schemeClr val="accent6">
                    <a:lumMod val="75000"/>
                  </a:schemeClr>
                </a:solidFill>
              </a:rPr>
              <a:t>Closures are functions that refer to independent (free) variables. In other words, the function defined in the closure 'remembers' the environment in which it was created.</a:t>
            </a:r>
          </a:p>
          <a:p>
            <a:pPr algn="just"/>
            <a:r>
              <a:rPr lang="en-US" dirty="0">
                <a:solidFill>
                  <a:srgbClr val="C00000"/>
                </a:solidFill>
              </a:rPr>
              <a:t>A closure is a special kind of object that combines two things: a function, and the environment in which that function was created. The environment consists of any local variables that were in-scope at the time that the closure was created.</a:t>
            </a:r>
            <a:endParaRPr lang="en-IN" dirty="0">
              <a:solidFill>
                <a:srgbClr val="C00000"/>
              </a:solidFill>
            </a:endParaRPr>
          </a:p>
        </p:txBody>
      </p:sp>
    </p:spTree>
    <p:extLst>
      <p:ext uri="{BB962C8B-B14F-4D97-AF65-F5344CB8AC3E}">
        <p14:creationId xmlns:p14="http://schemas.microsoft.com/office/powerpoint/2010/main" val="245171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4886-297D-4B41-AE7E-F8142C7C926A}"/>
              </a:ext>
            </a:extLst>
          </p:cNvPr>
          <p:cNvSpPr>
            <a:spLocks noGrp="1"/>
          </p:cNvSpPr>
          <p:nvPr>
            <p:ph type="title"/>
          </p:nvPr>
        </p:nvSpPr>
        <p:spPr/>
        <p:txBody>
          <a:bodyPr/>
          <a:lstStyle/>
          <a:p>
            <a:r>
              <a:rPr lang="en-US" dirty="0"/>
              <a:t>JavaScript ‘this’ keyword</a:t>
            </a:r>
          </a:p>
        </p:txBody>
      </p:sp>
      <p:sp>
        <p:nvSpPr>
          <p:cNvPr id="3" name="Content Placeholder 2">
            <a:extLst>
              <a:ext uri="{FF2B5EF4-FFF2-40B4-BE49-F238E27FC236}">
                <a16:creationId xmlns:a16="http://schemas.microsoft.com/office/drawing/2014/main" id="{A71633A0-CF78-4A9B-8679-1F11BE6651B7}"/>
              </a:ext>
            </a:extLst>
          </p:cNvPr>
          <p:cNvSpPr>
            <a:spLocks noGrp="1"/>
          </p:cNvSpPr>
          <p:nvPr>
            <p:ph idx="1"/>
          </p:nvPr>
        </p:nvSpPr>
        <p:spPr/>
        <p:txBody>
          <a:bodyPr>
            <a:normAutofit fontScale="92500" lnSpcReduction="20000"/>
          </a:bodyPr>
          <a:lstStyle/>
          <a:p>
            <a:r>
              <a:rPr lang="en-US" dirty="0"/>
              <a:t>In JavaScript, </a:t>
            </a:r>
            <a:r>
              <a:rPr lang="en-US" b="1" dirty="0"/>
              <a:t>“context” </a:t>
            </a:r>
            <a:r>
              <a:rPr lang="en-US" dirty="0"/>
              <a:t>refers to an object. </a:t>
            </a:r>
          </a:p>
          <a:p>
            <a:r>
              <a:rPr lang="en-US" dirty="0"/>
              <a:t>Within an object, the keyword </a:t>
            </a:r>
            <a:r>
              <a:rPr lang="en-US" b="1" dirty="0"/>
              <a:t>“this” </a:t>
            </a:r>
            <a:r>
              <a:rPr lang="en-US" dirty="0"/>
              <a:t>refers to that object, and provides an interface to the properties and methods that are members of that object. </a:t>
            </a:r>
          </a:p>
          <a:p>
            <a:r>
              <a:rPr lang="en-US" dirty="0"/>
              <a:t>When a function is executed, the keyword “this” refers to the object that the function is executed in.</a:t>
            </a:r>
          </a:p>
          <a:p>
            <a:r>
              <a:rPr lang="en-US" dirty="0"/>
              <a:t>Scenarios</a:t>
            </a:r>
          </a:p>
          <a:p>
            <a:pPr lvl="1"/>
            <a:r>
              <a:rPr lang="en-US" dirty="0"/>
              <a:t>When a function executes in the global context, “this” refers to the global, or “window” object</a:t>
            </a:r>
          </a:p>
          <a:p>
            <a:pPr lvl="1"/>
            <a:r>
              <a:rPr lang="en-US" dirty="0"/>
              <a:t>When a function is a method of an Object, “this” refers to that object (unless it is manually executed in the context of a different object)</a:t>
            </a:r>
          </a:p>
          <a:p>
            <a:pPr lvl="1"/>
            <a:r>
              <a:rPr lang="en-US" dirty="0"/>
              <a:t>When a function executes inside of another function (no matter how deeply nested), “this” refers to the object whose context within which it is executed</a:t>
            </a:r>
          </a:p>
          <a:p>
            <a:pPr lvl="1"/>
            <a:r>
              <a:rPr lang="en-US" dirty="0"/>
              <a:t>When you instantiate a constructor function, inside of the instance object, “this” refers to the instance object</a:t>
            </a:r>
          </a:p>
        </p:txBody>
      </p:sp>
    </p:spTree>
    <p:extLst>
      <p:ext uri="{BB962C8B-B14F-4D97-AF65-F5344CB8AC3E}">
        <p14:creationId xmlns:p14="http://schemas.microsoft.com/office/powerpoint/2010/main" val="3363675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1071DC-6DBA-4F07-A7D6-ED990E366AA0}"/>
              </a:ext>
            </a:extLst>
          </p:cNvPr>
          <p:cNvSpPr/>
          <p:nvPr/>
        </p:nvSpPr>
        <p:spPr>
          <a:xfrm>
            <a:off x="8440157" y="107349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5" name="Group 4">
            <a:extLst>
              <a:ext uri="{FF2B5EF4-FFF2-40B4-BE49-F238E27FC236}">
                <a16:creationId xmlns:a16="http://schemas.microsoft.com/office/drawing/2014/main" id="{E07D9186-D3A1-418D-BD71-3C2CA02AB86D}"/>
              </a:ext>
            </a:extLst>
          </p:cNvPr>
          <p:cNvGrpSpPr/>
          <p:nvPr/>
        </p:nvGrpSpPr>
        <p:grpSpPr>
          <a:xfrm>
            <a:off x="8583679" y="1637468"/>
            <a:ext cx="1262108" cy="898124"/>
            <a:chOff x="8762260" y="1677880"/>
            <a:chExt cx="1262108" cy="898124"/>
          </a:xfrm>
        </p:grpSpPr>
        <p:sp>
          <p:nvSpPr>
            <p:cNvPr id="6" name="Rectangle: Rounded Corners 5">
              <a:extLst>
                <a:ext uri="{FF2B5EF4-FFF2-40B4-BE49-F238E27FC236}">
                  <a16:creationId xmlns:a16="http://schemas.microsoft.com/office/drawing/2014/main" id="{A05CDD5A-D130-470E-AEEF-4A16DCF492B4}"/>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E45DBB5-5301-4960-B503-AF43BA06133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8" name="Group 7">
            <a:extLst>
              <a:ext uri="{FF2B5EF4-FFF2-40B4-BE49-F238E27FC236}">
                <a16:creationId xmlns:a16="http://schemas.microsoft.com/office/drawing/2014/main" id="{F53E485F-1071-4D17-9D53-15E49BA1DFE6}"/>
              </a:ext>
            </a:extLst>
          </p:cNvPr>
          <p:cNvGrpSpPr/>
          <p:nvPr/>
        </p:nvGrpSpPr>
        <p:grpSpPr>
          <a:xfrm>
            <a:off x="9966646" y="1650331"/>
            <a:ext cx="1262108" cy="898124"/>
            <a:chOff x="8762260" y="1677880"/>
            <a:chExt cx="1262108" cy="898124"/>
          </a:xfrm>
        </p:grpSpPr>
        <p:sp>
          <p:nvSpPr>
            <p:cNvPr id="9" name="Rectangle: Rounded Corners 8">
              <a:extLst>
                <a:ext uri="{FF2B5EF4-FFF2-40B4-BE49-F238E27FC236}">
                  <a16:creationId xmlns:a16="http://schemas.microsoft.com/office/drawing/2014/main" id="{D7CF154A-ED55-4CB7-B68C-9FAD41413B7E}"/>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21BB80FE-5010-4AA8-9A80-8C6F4AF90F8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sp>
        <p:nvSpPr>
          <p:cNvPr id="11" name="Rectangle 10">
            <a:extLst>
              <a:ext uri="{FF2B5EF4-FFF2-40B4-BE49-F238E27FC236}">
                <a16:creationId xmlns:a16="http://schemas.microsoft.com/office/drawing/2014/main" id="{88CDF727-373B-4FA3-A76B-00C6D86A0420}"/>
              </a:ext>
            </a:extLst>
          </p:cNvPr>
          <p:cNvSpPr/>
          <p:nvPr/>
        </p:nvSpPr>
        <p:spPr>
          <a:xfrm>
            <a:off x="945225" y="107349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2" name="Straight Arrow Connector 11">
            <a:extLst>
              <a:ext uri="{FF2B5EF4-FFF2-40B4-BE49-F238E27FC236}">
                <a16:creationId xmlns:a16="http://schemas.microsoft.com/office/drawing/2014/main" id="{42094B85-F9D6-402C-8A84-37209E7A27C1}"/>
              </a:ext>
            </a:extLst>
          </p:cNvPr>
          <p:cNvCxnSpPr>
            <a:cxnSpLocks/>
          </p:cNvCxnSpPr>
          <p:nvPr/>
        </p:nvCxnSpPr>
        <p:spPr>
          <a:xfrm>
            <a:off x="4150064" y="163746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66900D4-A2CE-489A-B494-667171E1BD72}"/>
              </a:ext>
            </a:extLst>
          </p:cNvPr>
          <p:cNvSpPr txBox="1"/>
          <p:nvPr/>
        </p:nvSpPr>
        <p:spPr>
          <a:xfrm>
            <a:off x="5499470" y="1280999"/>
            <a:ext cx="1266629" cy="369332"/>
          </a:xfrm>
          <a:prstGeom prst="rect">
            <a:avLst/>
          </a:prstGeom>
          <a:noFill/>
        </p:spPr>
        <p:txBody>
          <a:bodyPr wrap="none" rtlCol="0">
            <a:spAutoFit/>
          </a:bodyPr>
          <a:lstStyle/>
          <a:p>
            <a:r>
              <a:rPr lang="en-IN" dirty="0"/>
              <a:t>HTTP + URL</a:t>
            </a:r>
          </a:p>
        </p:txBody>
      </p:sp>
      <p:cxnSp>
        <p:nvCxnSpPr>
          <p:cNvPr id="14" name="Straight Arrow Connector 13">
            <a:extLst>
              <a:ext uri="{FF2B5EF4-FFF2-40B4-BE49-F238E27FC236}">
                <a16:creationId xmlns:a16="http://schemas.microsoft.com/office/drawing/2014/main" id="{7A2D2947-C479-4C58-BB66-86CCB6E454F6}"/>
              </a:ext>
            </a:extLst>
          </p:cNvPr>
          <p:cNvCxnSpPr/>
          <p:nvPr/>
        </p:nvCxnSpPr>
        <p:spPr>
          <a:xfrm flipH="1">
            <a:off x="4150064" y="203252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CDCB37B-7D6E-4788-81A9-55893CC4C9B8}"/>
              </a:ext>
            </a:extLst>
          </p:cNvPr>
          <p:cNvSpPr/>
          <p:nvPr/>
        </p:nvSpPr>
        <p:spPr>
          <a:xfrm>
            <a:off x="5499470" y="2045386"/>
            <a:ext cx="1345240" cy="369332"/>
          </a:xfrm>
          <a:prstGeom prst="rect">
            <a:avLst/>
          </a:prstGeom>
        </p:spPr>
        <p:txBody>
          <a:bodyPr wrap="none">
            <a:spAutoFit/>
          </a:bodyPr>
          <a:lstStyle/>
          <a:p>
            <a:r>
              <a:rPr lang="en-IN"/>
              <a:t>HTML + CSS </a:t>
            </a:r>
          </a:p>
        </p:txBody>
      </p:sp>
      <p:sp>
        <p:nvSpPr>
          <p:cNvPr id="16" name="Rectangle 15">
            <a:extLst>
              <a:ext uri="{FF2B5EF4-FFF2-40B4-BE49-F238E27FC236}">
                <a16:creationId xmlns:a16="http://schemas.microsoft.com/office/drawing/2014/main" id="{E47676AF-DFBA-4F73-B1B5-D34982026BE5}"/>
              </a:ext>
            </a:extLst>
          </p:cNvPr>
          <p:cNvSpPr/>
          <p:nvPr/>
        </p:nvSpPr>
        <p:spPr>
          <a:xfrm>
            <a:off x="945225" y="1587589"/>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7" name="Rectangle: Rounded Corners 16">
            <a:extLst>
              <a:ext uri="{FF2B5EF4-FFF2-40B4-BE49-F238E27FC236}">
                <a16:creationId xmlns:a16="http://schemas.microsoft.com/office/drawing/2014/main" id="{F56DC7F8-8CC8-4B48-A0AC-C8F51FD4CD20}"/>
              </a:ext>
            </a:extLst>
          </p:cNvPr>
          <p:cNvSpPr/>
          <p:nvPr/>
        </p:nvSpPr>
        <p:spPr>
          <a:xfrm>
            <a:off x="1138112" y="2407882"/>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2F902C50-ABD3-48F0-9003-0B6E4DE4047A}"/>
              </a:ext>
            </a:extLst>
          </p:cNvPr>
          <p:cNvSpPr/>
          <p:nvPr/>
        </p:nvSpPr>
        <p:spPr>
          <a:xfrm>
            <a:off x="2156546" y="2407882"/>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0A0ED206-451B-48C7-8785-DC5E5EEEF311}"/>
              </a:ext>
            </a:extLst>
          </p:cNvPr>
          <p:cNvSpPr/>
          <p:nvPr/>
        </p:nvSpPr>
        <p:spPr>
          <a:xfrm>
            <a:off x="3169954" y="2397287"/>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9238A111-1B0D-47BD-AFE5-488997FC6DE2}"/>
              </a:ext>
            </a:extLst>
          </p:cNvPr>
          <p:cNvSpPr/>
          <p:nvPr/>
        </p:nvSpPr>
        <p:spPr>
          <a:xfrm>
            <a:off x="1138112" y="342900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98B43AD0-CA96-4A32-9524-36B230BC70AE}"/>
              </a:ext>
            </a:extLst>
          </p:cNvPr>
          <p:cNvCxnSpPr>
            <a:cxnSpLocks/>
          </p:cNvCxnSpPr>
          <p:nvPr/>
        </p:nvCxnSpPr>
        <p:spPr>
          <a:xfrm>
            <a:off x="4161120" y="378546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FDFCDF-6844-42D3-9DA3-41B4421A8C60}"/>
              </a:ext>
            </a:extLst>
          </p:cNvPr>
          <p:cNvCxnSpPr/>
          <p:nvPr/>
        </p:nvCxnSpPr>
        <p:spPr>
          <a:xfrm flipH="1">
            <a:off x="4161120" y="418052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E706F18-EF35-46B9-98E0-1D47996A8E75}"/>
              </a:ext>
            </a:extLst>
          </p:cNvPr>
          <p:cNvSpPr txBox="1"/>
          <p:nvPr/>
        </p:nvSpPr>
        <p:spPr>
          <a:xfrm>
            <a:off x="5510526" y="3429000"/>
            <a:ext cx="1266629" cy="369332"/>
          </a:xfrm>
          <a:prstGeom prst="rect">
            <a:avLst/>
          </a:prstGeom>
          <a:noFill/>
        </p:spPr>
        <p:txBody>
          <a:bodyPr wrap="none" rtlCol="0">
            <a:spAutoFit/>
          </a:bodyPr>
          <a:lstStyle/>
          <a:p>
            <a:r>
              <a:rPr lang="en-IN" dirty="0"/>
              <a:t>HTTP + URL</a:t>
            </a:r>
          </a:p>
        </p:txBody>
      </p:sp>
      <p:sp>
        <p:nvSpPr>
          <p:cNvPr id="24" name="Rectangle 23">
            <a:extLst>
              <a:ext uri="{FF2B5EF4-FFF2-40B4-BE49-F238E27FC236}">
                <a16:creationId xmlns:a16="http://schemas.microsoft.com/office/drawing/2014/main" id="{C492401B-43F3-4F59-837F-8C1C5CA3DA80}"/>
              </a:ext>
            </a:extLst>
          </p:cNvPr>
          <p:cNvSpPr/>
          <p:nvPr/>
        </p:nvSpPr>
        <p:spPr>
          <a:xfrm>
            <a:off x="5510526" y="4193387"/>
            <a:ext cx="1345240" cy="369332"/>
          </a:xfrm>
          <a:prstGeom prst="rect">
            <a:avLst/>
          </a:prstGeom>
        </p:spPr>
        <p:txBody>
          <a:bodyPr wrap="none">
            <a:spAutoFit/>
          </a:bodyPr>
          <a:lstStyle/>
          <a:p>
            <a:r>
              <a:rPr lang="en-IN"/>
              <a:t>HTML + CSS </a:t>
            </a:r>
          </a:p>
        </p:txBody>
      </p:sp>
      <p:grpSp>
        <p:nvGrpSpPr>
          <p:cNvPr id="25" name="Group 24">
            <a:extLst>
              <a:ext uri="{FF2B5EF4-FFF2-40B4-BE49-F238E27FC236}">
                <a16:creationId xmlns:a16="http://schemas.microsoft.com/office/drawing/2014/main" id="{ACA19729-2761-4DD3-8EEF-9AE2B4EAC140}"/>
              </a:ext>
            </a:extLst>
          </p:cNvPr>
          <p:cNvGrpSpPr/>
          <p:nvPr/>
        </p:nvGrpSpPr>
        <p:grpSpPr>
          <a:xfrm>
            <a:off x="4262998" y="4392532"/>
            <a:ext cx="828000" cy="828000"/>
            <a:chOff x="4936328" y="4218830"/>
            <a:chExt cx="828000" cy="828000"/>
          </a:xfrm>
        </p:grpSpPr>
        <p:sp>
          <p:nvSpPr>
            <p:cNvPr id="26" name="Arc 25">
              <a:extLst>
                <a:ext uri="{FF2B5EF4-FFF2-40B4-BE49-F238E27FC236}">
                  <a16:creationId xmlns:a16="http://schemas.microsoft.com/office/drawing/2014/main" id="{E8140CA9-F4B4-47AC-B059-C0683AE622E9}"/>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Box 26">
              <a:extLst>
                <a:ext uri="{FF2B5EF4-FFF2-40B4-BE49-F238E27FC236}">
                  <a16:creationId xmlns:a16="http://schemas.microsoft.com/office/drawing/2014/main" id="{01D4E989-C59C-438D-9E1F-F729CDF5E0BD}"/>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3102406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8FB3-2469-499C-8F72-43294DE5A3C8}"/>
              </a:ext>
            </a:extLst>
          </p:cNvPr>
          <p:cNvSpPr>
            <a:spLocks noGrp="1"/>
          </p:cNvSpPr>
          <p:nvPr>
            <p:ph type="title"/>
          </p:nvPr>
        </p:nvSpPr>
        <p:spPr/>
        <p:txBody>
          <a:bodyPr/>
          <a:lstStyle/>
          <a:p>
            <a:r>
              <a:rPr lang="en-IN"/>
              <a:t>Function </a:t>
            </a:r>
            <a:r>
              <a:rPr lang="en-US"/>
              <a:t>Currying</a:t>
            </a:r>
            <a:endParaRPr lang="en-IN"/>
          </a:p>
        </p:txBody>
      </p:sp>
      <p:sp>
        <p:nvSpPr>
          <p:cNvPr id="3" name="Content Placeholder 2">
            <a:extLst>
              <a:ext uri="{FF2B5EF4-FFF2-40B4-BE49-F238E27FC236}">
                <a16:creationId xmlns:a16="http://schemas.microsoft.com/office/drawing/2014/main" id="{59F970C2-56D7-45DD-81AF-2C2DDBE605A7}"/>
              </a:ext>
            </a:extLst>
          </p:cNvPr>
          <p:cNvSpPr>
            <a:spLocks noGrp="1"/>
          </p:cNvSpPr>
          <p:nvPr>
            <p:ph idx="1"/>
          </p:nvPr>
        </p:nvSpPr>
        <p:spPr/>
        <p:txBody>
          <a:bodyPr/>
          <a:lstStyle/>
          <a:p>
            <a:pPr algn="just"/>
            <a:r>
              <a:rPr lang="en-US" dirty="0"/>
              <a:t>Currying is a way of constructing functions that allows partial application of a function’s arguments. </a:t>
            </a:r>
          </a:p>
          <a:p>
            <a:pPr algn="just"/>
            <a:r>
              <a:rPr lang="en-US" dirty="0"/>
              <a:t>What this means is that you can pass all the arguments a function is expecting and get the result or pass a subset of those arguments and get a function back that’s waiting for the rest of the arguments.</a:t>
            </a:r>
            <a:endParaRPr lang="en-IN" dirty="0"/>
          </a:p>
          <a:p>
            <a:pPr algn="just"/>
            <a:endParaRPr lang="en-IN" dirty="0"/>
          </a:p>
        </p:txBody>
      </p:sp>
    </p:spTree>
    <p:extLst>
      <p:ext uri="{BB962C8B-B14F-4D97-AF65-F5344CB8AC3E}">
        <p14:creationId xmlns:p14="http://schemas.microsoft.com/office/powerpoint/2010/main" val="2093072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9380-0EC5-4476-9907-23292D793B85}"/>
              </a:ext>
            </a:extLst>
          </p:cNvPr>
          <p:cNvSpPr>
            <a:spLocks noGrp="1"/>
          </p:cNvSpPr>
          <p:nvPr>
            <p:ph type="title"/>
          </p:nvPr>
        </p:nvSpPr>
        <p:spPr>
          <a:xfrm>
            <a:off x="838200" y="365125"/>
            <a:ext cx="10515600" cy="1325563"/>
          </a:xfrm>
        </p:spPr>
        <p:txBody>
          <a:bodyPr/>
          <a:lstStyle/>
          <a:p>
            <a:r>
              <a:rPr lang="en-IN" dirty="0"/>
              <a:t>Higher Order Functions</a:t>
            </a:r>
          </a:p>
        </p:txBody>
      </p:sp>
      <p:sp>
        <p:nvSpPr>
          <p:cNvPr id="7" name="Content Placeholder 6">
            <a:extLst>
              <a:ext uri="{FF2B5EF4-FFF2-40B4-BE49-F238E27FC236}">
                <a16:creationId xmlns:a16="http://schemas.microsoft.com/office/drawing/2014/main" id="{337BFBE1-3EE2-4D99-BD39-992806226B48}"/>
              </a:ext>
            </a:extLst>
          </p:cNvPr>
          <p:cNvSpPr>
            <a:spLocks noGrp="1"/>
          </p:cNvSpPr>
          <p:nvPr>
            <p:ph idx="1"/>
          </p:nvPr>
        </p:nvSpPr>
        <p:spPr/>
        <p:txBody>
          <a:bodyPr/>
          <a:lstStyle/>
          <a:p>
            <a:r>
              <a:rPr lang="en-US" dirty="0"/>
              <a:t>Functions that operate on other functions, either by taking them as arguments or by returning them, are called higher-order functions.</a:t>
            </a:r>
          </a:p>
          <a:p>
            <a:r>
              <a:rPr lang="en-US" dirty="0"/>
              <a:t>Higher-order functions allow us to abstract over actions, not just values. </a:t>
            </a:r>
            <a:endParaRPr lang="en-IN" dirty="0"/>
          </a:p>
        </p:txBody>
      </p:sp>
    </p:spTree>
    <p:extLst>
      <p:ext uri="{BB962C8B-B14F-4D97-AF65-F5344CB8AC3E}">
        <p14:creationId xmlns:p14="http://schemas.microsoft.com/office/powerpoint/2010/main" val="914836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BC2E6A7-81F8-4BFB-B5D8-FEB0152D11AB}"/>
              </a:ext>
            </a:extLst>
          </p:cNvPr>
          <p:cNvSpPr/>
          <p:nvPr/>
        </p:nvSpPr>
        <p:spPr>
          <a:xfrm>
            <a:off x="7074131" y="1837114"/>
            <a:ext cx="2286000" cy="340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toString</a:t>
            </a:r>
            <a:r>
              <a:rPr lang="en-US" dirty="0"/>
              <a:t>()</a:t>
            </a:r>
          </a:p>
          <a:p>
            <a:pPr algn="ctr"/>
            <a:r>
              <a:rPr lang="en-US" dirty="0"/>
              <a:t>.</a:t>
            </a:r>
          </a:p>
          <a:p>
            <a:pPr algn="ctr"/>
            <a:r>
              <a:rPr lang="en-US" dirty="0"/>
              <a:t>.</a:t>
            </a:r>
          </a:p>
          <a:p>
            <a:pPr algn="ctr"/>
            <a:endParaRPr lang="en-US" dirty="0"/>
          </a:p>
        </p:txBody>
      </p:sp>
      <p:sp>
        <p:nvSpPr>
          <p:cNvPr id="6" name="Rectangle: Rounded Corners 5">
            <a:extLst>
              <a:ext uri="{FF2B5EF4-FFF2-40B4-BE49-F238E27FC236}">
                <a16:creationId xmlns:a16="http://schemas.microsoft.com/office/drawing/2014/main" id="{BC3AB0E3-412D-418D-B3D6-D53DA1B7F990}"/>
              </a:ext>
            </a:extLst>
          </p:cNvPr>
          <p:cNvSpPr/>
          <p:nvPr/>
        </p:nvSpPr>
        <p:spPr>
          <a:xfrm>
            <a:off x="2535382" y="914400"/>
            <a:ext cx="1263534" cy="1172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toy1</a:t>
            </a:r>
          </a:p>
          <a:p>
            <a:pPr algn="ctr"/>
            <a:r>
              <a:rPr lang="en-US" dirty="0"/>
              <a:t>color</a:t>
            </a:r>
          </a:p>
          <a:p>
            <a:pPr algn="ctr"/>
            <a:r>
              <a:rPr lang="en-US" dirty="0"/>
              <a:t>shape</a:t>
            </a:r>
          </a:p>
        </p:txBody>
      </p:sp>
      <p:cxnSp>
        <p:nvCxnSpPr>
          <p:cNvPr id="8" name="Straight Arrow Connector 7">
            <a:extLst>
              <a:ext uri="{FF2B5EF4-FFF2-40B4-BE49-F238E27FC236}">
                <a16:creationId xmlns:a16="http://schemas.microsoft.com/office/drawing/2014/main" id="{0C9F45CB-3191-48C8-8CDE-01D25FFEAA0F}"/>
              </a:ext>
            </a:extLst>
          </p:cNvPr>
          <p:cNvCxnSpPr>
            <a:stCxn id="6" idx="3"/>
            <a:endCxn id="4" idx="1"/>
          </p:cNvCxnSpPr>
          <p:nvPr/>
        </p:nvCxnSpPr>
        <p:spPr>
          <a:xfrm>
            <a:off x="3798916" y="1500448"/>
            <a:ext cx="3275215" cy="2040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2B9E29-CB26-400F-B0C3-DD120520C422}"/>
              </a:ext>
            </a:extLst>
          </p:cNvPr>
          <p:cNvSpPr txBox="1"/>
          <p:nvPr/>
        </p:nvSpPr>
        <p:spPr>
          <a:xfrm>
            <a:off x="4788131" y="1725477"/>
            <a:ext cx="1162947" cy="369332"/>
          </a:xfrm>
          <a:prstGeom prst="rect">
            <a:avLst/>
          </a:prstGeom>
          <a:noFill/>
        </p:spPr>
        <p:txBody>
          <a:bodyPr wrap="none" rtlCol="0">
            <a:spAutoFit/>
          </a:bodyPr>
          <a:lstStyle/>
          <a:p>
            <a:r>
              <a:rPr lang="en-US" dirty="0"/>
              <a:t>__proto__</a:t>
            </a:r>
          </a:p>
        </p:txBody>
      </p:sp>
      <p:sp>
        <p:nvSpPr>
          <p:cNvPr id="11" name="Rectangle: Rounded Corners 10">
            <a:extLst>
              <a:ext uri="{FF2B5EF4-FFF2-40B4-BE49-F238E27FC236}">
                <a16:creationId xmlns:a16="http://schemas.microsoft.com/office/drawing/2014/main" id="{342EC3D9-BC1E-4B48-9794-3CD2FE3927E2}"/>
              </a:ext>
            </a:extLst>
          </p:cNvPr>
          <p:cNvSpPr/>
          <p:nvPr/>
        </p:nvSpPr>
        <p:spPr>
          <a:xfrm>
            <a:off x="2535382" y="4771506"/>
            <a:ext cx="1263534" cy="1172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toy2</a:t>
            </a:r>
          </a:p>
        </p:txBody>
      </p:sp>
      <p:cxnSp>
        <p:nvCxnSpPr>
          <p:cNvPr id="13" name="Straight Arrow Connector 12">
            <a:extLst>
              <a:ext uri="{FF2B5EF4-FFF2-40B4-BE49-F238E27FC236}">
                <a16:creationId xmlns:a16="http://schemas.microsoft.com/office/drawing/2014/main" id="{D3812CE4-DD83-487A-97EC-6B8B4C9BB88D}"/>
              </a:ext>
            </a:extLst>
          </p:cNvPr>
          <p:cNvCxnSpPr>
            <a:stCxn id="11" idx="3"/>
            <a:endCxn id="4" idx="1"/>
          </p:cNvCxnSpPr>
          <p:nvPr/>
        </p:nvCxnSpPr>
        <p:spPr>
          <a:xfrm flipV="1">
            <a:off x="3798916" y="3541223"/>
            <a:ext cx="3275215" cy="1816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04FE0F-E058-4BAA-86AD-26F1418518A6}"/>
              </a:ext>
            </a:extLst>
          </p:cNvPr>
          <p:cNvSpPr txBox="1"/>
          <p:nvPr/>
        </p:nvSpPr>
        <p:spPr>
          <a:xfrm>
            <a:off x="4855050" y="4771506"/>
            <a:ext cx="1162947" cy="369332"/>
          </a:xfrm>
          <a:prstGeom prst="rect">
            <a:avLst/>
          </a:prstGeom>
          <a:noFill/>
        </p:spPr>
        <p:txBody>
          <a:bodyPr wrap="none" rtlCol="0">
            <a:spAutoFit/>
          </a:bodyPr>
          <a:lstStyle/>
          <a:p>
            <a:r>
              <a:rPr lang="en-US" dirty="0"/>
              <a:t>__proto__</a:t>
            </a:r>
          </a:p>
        </p:txBody>
      </p:sp>
    </p:spTree>
    <p:extLst>
      <p:ext uri="{BB962C8B-B14F-4D97-AF65-F5344CB8AC3E}">
        <p14:creationId xmlns:p14="http://schemas.microsoft.com/office/powerpoint/2010/main" val="386633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BBCF482-5201-4E94-8453-D817B387097B}"/>
              </a:ext>
            </a:extLst>
          </p:cNvPr>
          <p:cNvSpPr/>
          <p:nvPr/>
        </p:nvSpPr>
        <p:spPr>
          <a:xfrm>
            <a:off x="3250277" y="922714"/>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toy1</a:t>
            </a:r>
          </a:p>
        </p:txBody>
      </p:sp>
      <p:sp>
        <p:nvSpPr>
          <p:cNvPr id="5" name="TextBox 4">
            <a:extLst>
              <a:ext uri="{FF2B5EF4-FFF2-40B4-BE49-F238E27FC236}">
                <a16:creationId xmlns:a16="http://schemas.microsoft.com/office/drawing/2014/main" id="{701D2C17-164D-4E71-B5EC-098E204DBBF4}"/>
              </a:ext>
            </a:extLst>
          </p:cNvPr>
          <p:cNvSpPr txBox="1"/>
          <p:nvPr/>
        </p:nvSpPr>
        <p:spPr>
          <a:xfrm>
            <a:off x="3175462" y="2630979"/>
            <a:ext cx="1739002" cy="369332"/>
          </a:xfrm>
          <a:prstGeom prst="rect">
            <a:avLst/>
          </a:prstGeom>
          <a:noFill/>
        </p:spPr>
        <p:txBody>
          <a:bodyPr wrap="none" rtlCol="0">
            <a:spAutoFit/>
          </a:bodyPr>
          <a:lstStyle/>
          <a:p>
            <a:r>
              <a:rPr lang="en-US" dirty="0"/>
              <a:t>toy1.constructor</a:t>
            </a:r>
          </a:p>
        </p:txBody>
      </p:sp>
      <p:sp>
        <p:nvSpPr>
          <p:cNvPr id="6" name="Rectangle: Rounded Corners 5">
            <a:extLst>
              <a:ext uri="{FF2B5EF4-FFF2-40B4-BE49-F238E27FC236}">
                <a16:creationId xmlns:a16="http://schemas.microsoft.com/office/drawing/2014/main" id="{1C707C48-6D04-4112-8453-AD7185B76C9D}"/>
              </a:ext>
            </a:extLst>
          </p:cNvPr>
          <p:cNvSpPr/>
          <p:nvPr/>
        </p:nvSpPr>
        <p:spPr>
          <a:xfrm>
            <a:off x="7074131" y="1837114"/>
            <a:ext cx="2286000" cy="340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toString</a:t>
            </a:r>
            <a:r>
              <a:rPr lang="en-US" dirty="0"/>
              <a:t>()</a:t>
            </a:r>
          </a:p>
          <a:p>
            <a:pPr algn="ctr"/>
            <a:r>
              <a:rPr lang="en-US" dirty="0"/>
              <a:t>.</a:t>
            </a:r>
          </a:p>
          <a:p>
            <a:pPr algn="ctr"/>
            <a:r>
              <a:rPr lang="en-US" dirty="0"/>
              <a:t>.</a:t>
            </a:r>
          </a:p>
          <a:p>
            <a:pPr algn="ctr"/>
            <a:r>
              <a:rPr lang="en-US" dirty="0"/>
              <a:t>color</a:t>
            </a:r>
          </a:p>
          <a:p>
            <a:pPr algn="ctr"/>
            <a:r>
              <a:rPr lang="en-US" dirty="0"/>
              <a:t>shape</a:t>
            </a:r>
          </a:p>
        </p:txBody>
      </p:sp>
      <p:cxnSp>
        <p:nvCxnSpPr>
          <p:cNvPr id="8" name="Straight Arrow Connector 7">
            <a:extLst>
              <a:ext uri="{FF2B5EF4-FFF2-40B4-BE49-F238E27FC236}">
                <a16:creationId xmlns:a16="http://schemas.microsoft.com/office/drawing/2014/main" id="{AFF1998B-744F-4E33-85AA-9007FE458D66}"/>
              </a:ext>
            </a:extLst>
          </p:cNvPr>
          <p:cNvCxnSpPr>
            <a:stCxn id="4" idx="3"/>
            <a:endCxn id="6" idx="1"/>
          </p:cNvCxnSpPr>
          <p:nvPr/>
        </p:nvCxnSpPr>
        <p:spPr>
          <a:xfrm>
            <a:off x="4829695" y="1704110"/>
            <a:ext cx="2244436" cy="1837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1491F-E4A0-4068-950B-A799BEBE384B}"/>
              </a:ext>
            </a:extLst>
          </p:cNvPr>
          <p:cNvSpPr txBox="1"/>
          <p:nvPr/>
        </p:nvSpPr>
        <p:spPr>
          <a:xfrm>
            <a:off x="5295207" y="1837114"/>
            <a:ext cx="1162947" cy="369332"/>
          </a:xfrm>
          <a:prstGeom prst="rect">
            <a:avLst/>
          </a:prstGeom>
          <a:noFill/>
        </p:spPr>
        <p:txBody>
          <a:bodyPr wrap="none" rtlCol="0">
            <a:spAutoFit/>
          </a:bodyPr>
          <a:lstStyle/>
          <a:p>
            <a:r>
              <a:rPr lang="en-US" dirty="0"/>
              <a:t>__proto__</a:t>
            </a:r>
          </a:p>
        </p:txBody>
      </p:sp>
      <p:sp>
        <p:nvSpPr>
          <p:cNvPr id="10" name="Rectangle: Rounded Corners 9">
            <a:extLst>
              <a:ext uri="{FF2B5EF4-FFF2-40B4-BE49-F238E27FC236}">
                <a16:creationId xmlns:a16="http://schemas.microsoft.com/office/drawing/2014/main" id="{52F16EA1-5F2D-4D50-9733-E12805BDFD3C}"/>
              </a:ext>
            </a:extLst>
          </p:cNvPr>
          <p:cNvSpPr/>
          <p:nvPr/>
        </p:nvSpPr>
        <p:spPr>
          <a:xfrm>
            <a:off x="3250277" y="4455039"/>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toy2</a:t>
            </a:r>
          </a:p>
        </p:txBody>
      </p:sp>
      <p:cxnSp>
        <p:nvCxnSpPr>
          <p:cNvPr id="12" name="Straight Arrow Connector 11">
            <a:extLst>
              <a:ext uri="{FF2B5EF4-FFF2-40B4-BE49-F238E27FC236}">
                <a16:creationId xmlns:a16="http://schemas.microsoft.com/office/drawing/2014/main" id="{644789F5-14CD-4784-93A9-098F22CA1C16}"/>
              </a:ext>
            </a:extLst>
          </p:cNvPr>
          <p:cNvCxnSpPr>
            <a:stCxn id="10" idx="3"/>
            <a:endCxn id="6" idx="1"/>
          </p:cNvCxnSpPr>
          <p:nvPr/>
        </p:nvCxnSpPr>
        <p:spPr>
          <a:xfrm flipV="1">
            <a:off x="4829695" y="3541223"/>
            <a:ext cx="2244436" cy="1695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03A9CF-C855-4964-9D40-CEA4C24C442B}"/>
              </a:ext>
            </a:extLst>
          </p:cNvPr>
          <p:cNvSpPr txBox="1"/>
          <p:nvPr/>
        </p:nvSpPr>
        <p:spPr>
          <a:xfrm>
            <a:off x="5295206" y="4713610"/>
            <a:ext cx="1162947" cy="369332"/>
          </a:xfrm>
          <a:prstGeom prst="rect">
            <a:avLst/>
          </a:prstGeom>
          <a:noFill/>
        </p:spPr>
        <p:txBody>
          <a:bodyPr wrap="none" rtlCol="0">
            <a:spAutoFit/>
          </a:bodyPr>
          <a:lstStyle/>
          <a:p>
            <a:r>
              <a:rPr lang="en-US" dirty="0"/>
              <a:t>__proto__</a:t>
            </a:r>
          </a:p>
        </p:txBody>
      </p:sp>
    </p:spTree>
    <p:extLst>
      <p:ext uri="{BB962C8B-B14F-4D97-AF65-F5344CB8AC3E}">
        <p14:creationId xmlns:p14="http://schemas.microsoft.com/office/powerpoint/2010/main" val="4009395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BBCF482-5201-4E94-8453-D817B387097B}"/>
              </a:ext>
            </a:extLst>
          </p:cNvPr>
          <p:cNvSpPr/>
          <p:nvPr/>
        </p:nvSpPr>
        <p:spPr>
          <a:xfrm>
            <a:off x="3250277" y="922714"/>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toy1</a:t>
            </a:r>
          </a:p>
        </p:txBody>
      </p:sp>
      <p:sp>
        <p:nvSpPr>
          <p:cNvPr id="5" name="TextBox 4">
            <a:extLst>
              <a:ext uri="{FF2B5EF4-FFF2-40B4-BE49-F238E27FC236}">
                <a16:creationId xmlns:a16="http://schemas.microsoft.com/office/drawing/2014/main" id="{701D2C17-164D-4E71-B5EC-098E204DBBF4}"/>
              </a:ext>
            </a:extLst>
          </p:cNvPr>
          <p:cNvSpPr txBox="1"/>
          <p:nvPr/>
        </p:nvSpPr>
        <p:spPr>
          <a:xfrm>
            <a:off x="3175462" y="2630979"/>
            <a:ext cx="1739002" cy="369332"/>
          </a:xfrm>
          <a:prstGeom prst="rect">
            <a:avLst/>
          </a:prstGeom>
          <a:noFill/>
        </p:spPr>
        <p:txBody>
          <a:bodyPr wrap="none" rtlCol="0">
            <a:spAutoFit/>
          </a:bodyPr>
          <a:lstStyle/>
          <a:p>
            <a:r>
              <a:rPr lang="en-US" dirty="0"/>
              <a:t>toy1.constructor</a:t>
            </a:r>
          </a:p>
        </p:txBody>
      </p:sp>
      <p:sp>
        <p:nvSpPr>
          <p:cNvPr id="6" name="Rectangle: Rounded Corners 5">
            <a:extLst>
              <a:ext uri="{FF2B5EF4-FFF2-40B4-BE49-F238E27FC236}">
                <a16:creationId xmlns:a16="http://schemas.microsoft.com/office/drawing/2014/main" id="{1C707C48-6D04-4112-8453-AD7185B76C9D}"/>
              </a:ext>
            </a:extLst>
          </p:cNvPr>
          <p:cNvSpPr/>
          <p:nvPr/>
        </p:nvSpPr>
        <p:spPr>
          <a:xfrm>
            <a:off x="7074131" y="1837114"/>
            <a:ext cx="2286000" cy="340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toString</a:t>
            </a:r>
            <a:r>
              <a:rPr lang="en-US" dirty="0"/>
              <a:t>()</a:t>
            </a:r>
          </a:p>
          <a:p>
            <a:pPr algn="ctr"/>
            <a:r>
              <a:rPr lang="en-US" dirty="0"/>
              <a:t>.</a:t>
            </a:r>
          </a:p>
          <a:p>
            <a:pPr algn="ctr"/>
            <a:r>
              <a:rPr lang="en-US" dirty="0"/>
              <a:t>.</a:t>
            </a:r>
          </a:p>
          <a:p>
            <a:pPr algn="ctr"/>
            <a:r>
              <a:rPr lang="en-US" dirty="0"/>
              <a:t>color</a:t>
            </a:r>
          </a:p>
          <a:p>
            <a:pPr algn="ctr"/>
            <a:r>
              <a:rPr lang="en-US" dirty="0"/>
              <a:t>shape</a:t>
            </a:r>
          </a:p>
        </p:txBody>
      </p:sp>
      <p:cxnSp>
        <p:nvCxnSpPr>
          <p:cNvPr id="8" name="Straight Arrow Connector 7">
            <a:extLst>
              <a:ext uri="{FF2B5EF4-FFF2-40B4-BE49-F238E27FC236}">
                <a16:creationId xmlns:a16="http://schemas.microsoft.com/office/drawing/2014/main" id="{AFF1998B-744F-4E33-85AA-9007FE458D66}"/>
              </a:ext>
            </a:extLst>
          </p:cNvPr>
          <p:cNvCxnSpPr>
            <a:stCxn id="4" idx="3"/>
            <a:endCxn id="6" idx="1"/>
          </p:cNvCxnSpPr>
          <p:nvPr/>
        </p:nvCxnSpPr>
        <p:spPr>
          <a:xfrm>
            <a:off x="4829695" y="1704110"/>
            <a:ext cx="2244436" cy="1837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1491F-E4A0-4068-950B-A799BEBE384B}"/>
              </a:ext>
            </a:extLst>
          </p:cNvPr>
          <p:cNvSpPr txBox="1"/>
          <p:nvPr/>
        </p:nvSpPr>
        <p:spPr>
          <a:xfrm>
            <a:off x="5295207" y="1837114"/>
            <a:ext cx="1162947" cy="369332"/>
          </a:xfrm>
          <a:prstGeom prst="rect">
            <a:avLst/>
          </a:prstGeom>
          <a:noFill/>
        </p:spPr>
        <p:txBody>
          <a:bodyPr wrap="none" rtlCol="0">
            <a:spAutoFit/>
          </a:bodyPr>
          <a:lstStyle/>
          <a:p>
            <a:r>
              <a:rPr lang="en-US" dirty="0"/>
              <a:t>__proto__</a:t>
            </a:r>
          </a:p>
        </p:txBody>
      </p:sp>
      <p:sp>
        <p:nvSpPr>
          <p:cNvPr id="10" name="Rectangle: Rounded Corners 9">
            <a:extLst>
              <a:ext uri="{FF2B5EF4-FFF2-40B4-BE49-F238E27FC236}">
                <a16:creationId xmlns:a16="http://schemas.microsoft.com/office/drawing/2014/main" id="{52F16EA1-5F2D-4D50-9733-E12805BDFD3C}"/>
              </a:ext>
            </a:extLst>
          </p:cNvPr>
          <p:cNvSpPr/>
          <p:nvPr/>
        </p:nvSpPr>
        <p:spPr>
          <a:xfrm>
            <a:off x="3250277" y="4455039"/>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toy2</a:t>
            </a:r>
          </a:p>
          <a:p>
            <a:pPr algn="ctr"/>
            <a:r>
              <a:rPr lang="en-US" dirty="0"/>
              <a:t>color</a:t>
            </a:r>
          </a:p>
          <a:p>
            <a:pPr algn="ctr"/>
            <a:r>
              <a:rPr lang="en-US" dirty="0"/>
              <a:t>shape</a:t>
            </a:r>
          </a:p>
        </p:txBody>
      </p:sp>
      <p:cxnSp>
        <p:nvCxnSpPr>
          <p:cNvPr id="12" name="Straight Arrow Connector 11">
            <a:extLst>
              <a:ext uri="{FF2B5EF4-FFF2-40B4-BE49-F238E27FC236}">
                <a16:creationId xmlns:a16="http://schemas.microsoft.com/office/drawing/2014/main" id="{644789F5-14CD-4784-93A9-098F22CA1C16}"/>
              </a:ext>
            </a:extLst>
          </p:cNvPr>
          <p:cNvCxnSpPr>
            <a:stCxn id="10" idx="3"/>
            <a:endCxn id="6" idx="1"/>
          </p:cNvCxnSpPr>
          <p:nvPr/>
        </p:nvCxnSpPr>
        <p:spPr>
          <a:xfrm flipV="1">
            <a:off x="4829695" y="3541223"/>
            <a:ext cx="2244436" cy="1695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03A9CF-C855-4964-9D40-CEA4C24C442B}"/>
              </a:ext>
            </a:extLst>
          </p:cNvPr>
          <p:cNvSpPr txBox="1"/>
          <p:nvPr/>
        </p:nvSpPr>
        <p:spPr>
          <a:xfrm>
            <a:off x="5295206" y="4713610"/>
            <a:ext cx="1162947" cy="369332"/>
          </a:xfrm>
          <a:prstGeom prst="rect">
            <a:avLst/>
          </a:prstGeom>
          <a:noFill/>
        </p:spPr>
        <p:txBody>
          <a:bodyPr wrap="none" rtlCol="0">
            <a:spAutoFit/>
          </a:bodyPr>
          <a:lstStyle/>
          <a:p>
            <a:r>
              <a:rPr lang="en-US" dirty="0"/>
              <a:t>__proto__</a:t>
            </a:r>
          </a:p>
        </p:txBody>
      </p:sp>
    </p:spTree>
    <p:extLst>
      <p:ext uri="{BB962C8B-B14F-4D97-AF65-F5344CB8AC3E}">
        <p14:creationId xmlns:p14="http://schemas.microsoft.com/office/powerpoint/2010/main" val="1608081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FBA0670-8688-467B-AA6E-770C0504DC84}"/>
              </a:ext>
            </a:extLst>
          </p:cNvPr>
          <p:cNvSpPr/>
          <p:nvPr/>
        </p:nvSpPr>
        <p:spPr>
          <a:xfrm>
            <a:off x="8880167" y="1896185"/>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p:txBody>
      </p:sp>
      <p:sp>
        <p:nvSpPr>
          <p:cNvPr id="5" name="Rectangle: Rounded Corners 4">
            <a:extLst>
              <a:ext uri="{FF2B5EF4-FFF2-40B4-BE49-F238E27FC236}">
                <a16:creationId xmlns:a16="http://schemas.microsoft.com/office/drawing/2014/main" id="{ACE89B52-AEAA-4C6E-B315-0942C305FA45}"/>
              </a:ext>
            </a:extLst>
          </p:cNvPr>
          <p:cNvSpPr/>
          <p:nvPr/>
        </p:nvSpPr>
        <p:spPr>
          <a:xfrm>
            <a:off x="5084470" y="1896185"/>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Person.prototype</a:t>
            </a:r>
            <a:endParaRPr lang="en-US" dirty="0"/>
          </a:p>
          <a:p>
            <a:pPr algn="ctr"/>
            <a:r>
              <a:rPr lang="en-US" dirty="0"/>
              <a:t>constructor</a:t>
            </a:r>
          </a:p>
          <a:p>
            <a:pPr algn="ctr"/>
            <a:r>
              <a:rPr lang="en-US" dirty="0"/>
              <a:t>__proto__</a:t>
            </a:r>
          </a:p>
        </p:txBody>
      </p:sp>
      <p:cxnSp>
        <p:nvCxnSpPr>
          <p:cNvPr id="7" name="Straight Arrow Connector 6">
            <a:extLst>
              <a:ext uri="{FF2B5EF4-FFF2-40B4-BE49-F238E27FC236}">
                <a16:creationId xmlns:a16="http://schemas.microsoft.com/office/drawing/2014/main" id="{F752C182-1314-429A-9A55-988479F4002D}"/>
              </a:ext>
            </a:extLst>
          </p:cNvPr>
          <p:cNvCxnSpPr>
            <a:stCxn id="5" idx="3"/>
            <a:endCxn id="4" idx="1"/>
          </p:cNvCxnSpPr>
          <p:nvPr/>
        </p:nvCxnSpPr>
        <p:spPr>
          <a:xfrm>
            <a:off x="7456967" y="3494326"/>
            <a:ext cx="1423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8ABFE26C-FD33-46CB-8755-C5BC0909C471}"/>
              </a:ext>
            </a:extLst>
          </p:cNvPr>
          <p:cNvSpPr/>
          <p:nvPr/>
        </p:nvSpPr>
        <p:spPr>
          <a:xfrm>
            <a:off x="822960" y="1184561"/>
            <a:ext cx="1995055" cy="2028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p>
          <a:p>
            <a:pPr algn="ctr"/>
            <a:endParaRPr lang="en-US" dirty="0"/>
          </a:p>
          <a:p>
            <a:pPr algn="ctr"/>
            <a:r>
              <a:rPr lang="en-US" dirty="0"/>
              <a:t>_name</a:t>
            </a:r>
          </a:p>
          <a:p>
            <a:pPr algn="ctr"/>
            <a:r>
              <a:rPr lang="en-US" dirty="0" err="1"/>
              <a:t>getName</a:t>
            </a:r>
            <a:r>
              <a:rPr lang="en-US" dirty="0"/>
              <a:t>()</a:t>
            </a:r>
          </a:p>
          <a:p>
            <a:pPr algn="ctr"/>
            <a:r>
              <a:rPr lang="en-US" dirty="0" err="1"/>
              <a:t>setName</a:t>
            </a:r>
            <a:r>
              <a:rPr lang="en-US" dirty="0"/>
              <a:t>(.)</a:t>
            </a:r>
          </a:p>
          <a:p>
            <a:pPr algn="ctr"/>
            <a:r>
              <a:rPr lang="en-US" dirty="0"/>
              <a:t>__proto__</a:t>
            </a:r>
          </a:p>
          <a:p>
            <a:pPr algn="ctr"/>
            <a:endParaRPr lang="en-US" dirty="0"/>
          </a:p>
        </p:txBody>
      </p:sp>
      <p:cxnSp>
        <p:nvCxnSpPr>
          <p:cNvPr id="10" name="Straight Arrow Connector 9">
            <a:extLst>
              <a:ext uri="{FF2B5EF4-FFF2-40B4-BE49-F238E27FC236}">
                <a16:creationId xmlns:a16="http://schemas.microsoft.com/office/drawing/2014/main" id="{73A7DE3D-A5B0-487D-90FC-D1CA36C6572D}"/>
              </a:ext>
            </a:extLst>
          </p:cNvPr>
          <p:cNvCxnSpPr>
            <a:cxnSpLocks/>
            <a:stCxn id="8" idx="3"/>
            <a:endCxn id="5" idx="1"/>
          </p:cNvCxnSpPr>
          <p:nvPr/>
        </p:nvCxnSpPr>
        <p:spPr>
          <a:xfrm>
            <a:off x="2818015" y="2198714"/>
            <a:ext cx="2266455" cy="1295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74DBD1-B600-4C4B-AB5C-3BFACBA5D605}"/>
              </a:ext>
            </a:extLst>
          </p:cNvPr>
          <p:cNvCxnSpPr>
            <a:cxnSpLocks/>
            <a:stCxn id="15" idx="3"/>
            <a:endCxn id="5" idx="1"/>
          </p:cNvCxnSpPr>
          <p:nvPr/>
        </p:nvCxnSpPr>
        <p:spPr>
          <a:xfrm flipV="1">
            <a:off x="2818014" y="3494326"/>
            <a:ext cx="2266456" cy="166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576C5A38-D614-4077-BB22-022F0FA75C75}"/>
              </a:ext>
            </a:extLst>
          </p:cNvPr>
          <p:cNvSpPr/>
          <p:nvPr/>
        </p:nvSpPr>
        <p:spPr>
          <a:xfrm>
            <a:off x="822959" y="4148049"/>
            <a:ext cx="1995055" cy="2028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p>
          <a:p>
            <a:pPr algn="ctr"/>
            <a:endParaRPr lang="en-US" dirty="0"/>
          </a:p>
          <a:p>
            <a:pPr algn="ctr"/>
            <a:r>
              <a:rPr lang="en-US" dirty="0"/>
              <a:t>_name</a:t>
            </a:r>
          </a:p>
          <a:p>
            <a:pPr algn="ctr"/>
            <a:r>
              <a:rPr lang="en-US" dirty="0" err="1"/>
              <a:t>getName</a:t>
            </a:r>
            <a:r>
              <a:rPr lang="en-US" dirty="0"/>
              <a:t>()</a:t>
            </a:r>
          </a:p>
          <a:p>
            <a:pPr algn="ctr"/>
            <a:r>
              <a:rPr lang="en-US" dirty="0" err="1"/>
              <a:t>setName</a:t>
            </a:r>
            <a:r>
              <a:rPr lang="en-US" dirty="0"/>
              <a:t>(.)</a:t>
            </a:r>
          </a:p>
          <a:p>
            <a:pPr algn="ctr"/>
            <a:r>
              <a:rPr lang="en-US" dirty="0"/>
              <a:t>__proto__</a:t>
            </a:r>
          </a:p>
          <a:p>
            <a:pPr algn="ctr"/>
            <a:endParaRPr lang="en-US" dirty="0"/>
          </a:p>
        </p:txBody>
      </p:sp>
    </p:spTree>
    <p:extLst>
      <p:ext uri="{BB962C8B-B14F-4D97-AF65-F5344CB8AC3E}">
        <p14:creationId xmlns:p14="http://schemas.microsoft.com/office/powerpoint/2010/main" val="998540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FBA0670-8688-467B-AA6E-770C0504DC84}"/>
              </a:ext>
            </a:extLst>
          </p:cNvPr>
          <p:cNvSpPr/>
          <p:nvPr/>
        </p:nvSpPr>
        <p:spPr>
          <a:xfrm>
            <a:off x="8880167" y="1896185"/>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p:txBody>
      </p:sp>
      <p:sp>
        <p:nvSpPr>
          <p:cNvPr id="5" name="Rectangle: Rounded Corners 4">
            <a:extLst>
              <a:ext uri="{FF2B5EF4-FFF2-40B4-BE49-F238E27FC236}">
                <a16:creationId xmlns:a16="http://schemas.microsoft.com/office/drawing/2014/main" id="{ACE89B52-AEAA-4C6E-B315-0942C305FA45}"/>
              </a:ext>
            </a:extLst>
          </p:cNvPr>
          <p:cNvSpPr/>
          <p:nvPr/>
        </p:nvSpPr>
        <p:spPr>
          <a:xfrm>
            <a:off x="5084470" y="1896185"/>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Person.prototype</a:t>
            </a:r>
            <a:endParaRPr lang="en-US" dirty="0"/>
          </a:p>
          <a:p>
            <a:pPr algn="ctr"/>
            <a:r>
              <a:rPr lang="en-US" dirty="0"/>
              <a:t>constructor</a:t>
            </a:r>
          </a:p>
          <a:p>
            <a:pPr algn="ctr"/>
            <a:r>
              <a:rPr lang="en-US" dirty="0" err="1"/>
              <a:t>getName</a:t>
            </a:r>
            <a:r>
              <a:rPr lang="en-US" dirty="0"/>
              <a:t>()</a:t>
            </a:r>
          </a:p>
          <a:p>
            <a:pPr algn="ctr"/>
            <a:r>
              <a:rPr lang="en-US" dirty="0" err="1"/>
              <a:t>setName</a:t>
            </a:r>
            <a:r>
              <a:rPr lang="en-US" dirty="0"/>
              <a:t>(.)</a:t>
            </a:r>
          </a:p>
          <a:p>
            <a:pPr algn="ctr"/>
            <a:r>
              <a:rPr lang="en-US" dirty="0"/>
              <a:t>__proto__</a:t>
            </a:r>
          </a:p>
        </p:txBody>
      </p:sp>
      <p:cxnSp>
        <p:nvCxnSpPr>
          <p:cNvPr id="7" name="Straight Arrow Connector 6">
            <a:extLst>
              <a:ext uri="{FF2B5EF4-FFF2-40B4-BE49-F238E27FC236}">
                <a16:creationId xmlns:a16="http://schemas.microsoft.com/office/drawing/2014/main" id="{F752C182-1314-429A-9A55-988479F4002D}"/>
              </a:ext>
            </a:extLst>
          </p:cNvPr>
          <p:cNvCxnSpPr>
            <a:stCxn id="5" idx="3"/>
            <a:endCxn id="4" idx="1"/>
          </p:cNvCxnSpPr>
          <p:nvPr/>
        </p:nvCxnSpPr>
        <p:spPr>
          <a:xfrm>
            <a:off x="7456967" y="3494326"/>
            <a:ext cx="1423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8ABFE26C-FD33-46CB-8755-C5BC0909C471}"/>
              </a:ext>
            </a:extLst>
          </p:cNvPr>
          <p:cNvSpPr/>
          <p:nvPr/>
        </p:nvSpPr>
        <p:spPr>
          <a:xfrm>
            <a:off x="822960" y="1184561"/>
            <a:ext cx="1995055" cy="2028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p>
          <a:p>
            <a:pPr algn="ctr"/>
            <a:endParaRPr lang="en-US" dirty="0"/>
          </a:p>
          <a:p>
            <a:pPr algn="ctr"/>
            <a:r>
              <a:rPr lang="en-US" dirty="0"/>
              <a:t>_name</a:t>
            </a:r>
          </a:p>
          <a:p>
            <a:pPr algn="ctr"/>
            <a:r>
              <a:rPr lang="en-US" dirty="0"/>
              <a:t>__proto__</a:t>
            </a:r>
          </a:p>
          <a:p>
            <a:pPr algn="ctr"/>
            <a:endParaRPr lang="en-US" dirty="0"/>
          </a:p>
        </p:txBody>
      </p:sp>
      <p:cxnSp>
        <p:nvCxnSpPr>
          <p:cNvPr id="10" name="Straight Arrow Connector 9">
            <a:extLst>
              <a:ext uri="{FF2B5EF4-FFF2-40B4-BE49-F238E27FC236}">
                <a16:creationId xmlns:a16="http://schemas.microsoft.com/office/drawing/2014/main" id="{73A7DE3D-A5B0-487D-90FC-D1CA36C6572D}"/>
              </a:ext>
            </a:extLst>
          </p:cNvPr>
          <p:cNvCxnSpPr>
            <a:cxnSpLocks/>
            <a:stCxn id="8" idx="3"/>
            <a:endCxn id="5" idx="1"/>
          </p:cNvCxnSpPr>
          <p:nvPr/>
        </p:nvCxnSpPr>
        <p:spPr>
          <a:xfrm>
            <a:off x="2818015" y="2198714"/>
            <a:ext cx="2266455" cy="1295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74DBD1-B600-4C4B-AB5C-3BFACBA5D605}"/>
              </a:ext>
            </a:extLst>
          </p:cNvPr>
          <p:cNvCxnSpPr>
            <a:cxnSpLocks/>
            <a:stCxn id="15" idx="3"/>
            <a:endCxn id="5" idx="1"/>
          </p:cNvCxnSpPr>
          <p:nvPr/>
        </p:nvCxnSpPr>
        <p:spPr>
          <a:xfrm flipV="1">
            <a:off x="2818014" y="3494326"/>
            <a:ext cx="2266456" cy="166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576C5A38-D614-4077-BB22-022F0FA75C75}"/>
              </a:ext>
            </a:extLst>
          </p:cNvPr>
          <p:cNvSpPr/>
          <p:nvPr/>
        </p:nvSpPr>
        <p:spPr>
          <a:xfrm>
            <a:off x="822959" y="4148049"/>
            <a:ext cx="1995055" cy="2028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p>
          <a:p>
            <a:pPr algn="ctr"/>
            <a:endParaRPr lang="en-US" dirty="0"/>
          </a:p>
          <a:p>
            <a:pPr algn="ctr"/>
            <a:r>
              <a:rPr lang="en-US" dirty="0"/>
              <a:t>_name</a:t>
            </a:r>
          </a:p>
          <a:p>
            <a:pPr algn="ctr"/>
            <a:r>
              <a:rPr lang="en-US" dirty="0"/>
              <a:t>__proto__</a:t>
            </a:r>
          </a:p>
          <a:p>
            <a:pPr algn="ctr"/>
            <a:endParaRPr lang="en-US" dirty="0"/>
          </a:p>
        </p:txBody>
      </p:sp>
    </p:spTree>
    <p:extLst>
      <p:ext uri="{BB962C8B-B14F-4D97-AF65-F5344CB8AC3E}">
        <p14:creationId xmlns:p14="http://schemas.microsoft.com/office/powerpoint/2010/main" val="4104941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6CA62EA-0828-4E36-A2D3-078E52648D4C}"/>
              </a:ext>
            </a:extLst>
          </p:cNvPr>
          <p:cNvSpPr/>
          <p:nvPr/>
        </p:nvSpPr>
        <p:spPr>
          <a:xfrm>
            <a:off x="1687484" y="1384069"/>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6BBA438B-B739-40C2-B71A-3ECD64155BA3}"/>
              </a:ext>
            </a:extLst>
          </p:cNvPr>
          <p:cNvSpPr/>
          <p:nvPr/>
        </p:nvSpPr>
        <p:spPr>
          <a:xfrm>
            <a:off x="4513811" y="6380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7" name="Straight Arrow Connector 6">
            <a:extLst>
              <a:ext uri="{FF2B5EF4-FFF2-40B4-BE49-F238E27FC236}">
                <a16:creationId xmlns:a16="http://schemas.microsoft.com/office/drawing/2014/main" id="{7EB37514-3D5D-4C89-90F4-25E778399C30}"/>
              </a:ext>
            </a:extLst>
          </p:cNvPr>
          <p:cNvCxnSpPr>
            <a:stCxn id="4" idx="3"/>
            <a:endCxn id="5" idx="1"/>
          </p:cNvCxnSpPr>
          <p:nvPr/>
        </p:nvCxnSpPr>
        <p:spPr>
          <a:xfrm>
            <a:off x="3000895" y="19867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2F8F9DDD-E206-4839-969E-5615F1431555}"/>
              </a:ext>
            </a:extLst>
          </p:cNvPr>
          <p:cNvSpPr/>
          <p:nvPr/>
        </p:nvSpPr>
        <p:spPr>
          <a:xfrm>
            <a:off x="8174182" y="6380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0" name="Straight Arrow Connector 9">
            <a:extLst>
              <a:ext uri="{FF2B5EF4-FFF2-40B4-BE49-F238E27FC236}">
                <a16:creationId xmlns:a16="http://schemas.microsoft.com/office/drawing/2014/main" id="{9402FD00-F90C-4412-B9BE-9937D23BFD63}"/>
              </a:ext>
            </a:extLst>
          </p:cNvPr>
          <p:cNvCxnSpPr>
            <a:stCxn id="5" idx="3"/>
            <a:endCxn id="8" idx="1"/>
          </p:cNvCxnSpPr>
          <p:nvPr/>
        </p:nvCxnSpPr>
        <p:spPr>
          <a:xfrm>
            <a:off x="6661266" y="19867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98C8C2ED-163A-4C95-B9A2-D4BA46F4B997}"/>
              </a:ext>
            </a:extLst>
          </p:cNvPr>
          <p:cNvSpPr/>
          <p:nvPr/>
        </p:nvSpPr>
        <p:spPr>
          <a:xfrm>
            <a:off x="1687484" y="4537364"/>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3" name="Rectangle: Rounded Corners 12">
            <a:extLst>
              <a:ext uri="{FF2B5EF4-FFF2-40B4-BE49-F238E27FC236}">
                <a16:creationId xmlns:a16="http://schemas.microsoft.com/office/drawing/2014/main" id="{85204A9C-8B3F-4982-ACA7-7A8BA75023E5}"/>
              </a:ext>
            </a:extLst>
          </p:cNvPr>
          <p:cNvSpPr/>
          <p:nvPr/>
        </p:nvSpPr>
        <p:spPr>
          <a:xfrm>
            <a:off x="4513811" y="3791297"/>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p:txBody>
      </p:sp>
      <p:cxnSp>
        <p:nvCxnSpPr>
          <p:cNvPr id="14" name="Straight Arrow Connector 13">
            <a:extLst>
              <a:ext uri="{FF2B5EF4-FFF2-40B4-BE49-F238E27FC236}">
                <a16:creationId xmlns:a16="http://schemas.microsoft.com/office/drawing/2014/main" id="{253B7DC2-3AD7-471B-8AD3-EA1BA55A1BBB}"/>
              </a:ext>
            </a:extLst>
          </p:cNvPr>
          <p:cNvCxnSpPr>
            <a:stCxn id="12" idx="3"/>
            <a:endCxn id="13" idx="1"/>
          </p:cNvCxnSpPr>
          <p:nvPr/>
        </p:nvCxnSpPr>
        <p:spPr>
          <a:xfrm>
            <a:off x="3000895" y="5140037"/>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D60FAED-351D-4D67-A5AD-413FF77B5C4E}"/>
              </a:ext>
            </a:extLst>
          </p:cNvPr>
          <p:cNvSpPr/>
          <p:nvPr/>
        </p:nvSpPr>
        <p:spPr>
          <a:xfrm>
            <a:off x="8174182" y="3791297"/>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6" name="Straight Arrow Connector 15">
            <a:extLst>
              <a:ext uri="{FF2B5EF4-FFF2-40B4-BE49-F238E27FC236}">
                <a16:creationId xmlns:a16="http://schemas.microsoft.com/office/drawing/2014/main" id="{C9E8A456-6A3C-4F49-9292-04E127DFD7CB}"/>
              </a:ext>
            </a:extLst>
          </p:cNvPr>
          <p:cNvCxnSpPr>
            <a:stCxn id="13" idx="3"/>
            <a:endCxn id="15" idx="1"/>
          </p:cNvCxnSpPr>
          <p:nvPr/>
        </p:nvCxnSpPr>
        <p:spPr>
          <a:xfrm>
            <a:off x="6661266" y="5140037"/>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973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8012F26-14E1-4251-B08B-B9B94FDED69A}"/>
              </a:ext>
            </a:extLst>
          </p:cNvPr>
          <p:cNvSpPr/>
          <p:nvPr/>
        </p:nvSpPr>
        <p:spPr>
          <a:xfrm>
            <a:off x="939339" y="1112521"/>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7C0F4EF7-AC37-4D6A-9D63-7EC49267F1CE}"/>
              </a:ext>
            </a:extLst>
          </p:cNvPr>
          <p:cNvSpPr/>
          <p:nvPr/>
        </p:nvSpPr>
        <p:spPr>
          <a:xfrm>
            <a:off x="3308466" y="36645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p:txBody>
      </p:sp>
      <p:cxnSp>
        <p:nvCxnSpPr>
          <p:cNvPr id="6" name="Straight Arrow Connector 5">
            <a:extLst>
              <a:ext uri="{FF2B5EF4-FFF2-40B4-BE49-F238E27FC236}">
                <a16:creationId xmlns:a16="http://schemas.microsoft.com/office/drawing/2014/main" id="{3488C6C5-9CC5-4A87-9F94-C7900AA60AA3}"/>
              </a:ext>
            </a:extLst>
          </p:cNvPr>
          <p:cNvCxnSpPr>
            <a:stCxn id="4" idx="3"/>
            <a:endCxn id="5" idx="1"/>
          </p:cNvCxnSpPr>
          <p:nvPr/>
        </p:nvCxnSpPr>
        <p:spPr>
          <a:xfrm>
            <a:off x="2252750" y="1715194"/>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A91ECDD1-501C-4031-B759-9CE648DF271B}"/>
              </a:ext>
            </a:extLst>
          </p:cNvPr>
          <p:cNvSpPr/>
          <p:nvPr/>
        </p:nvSpPr>
        <p:spPr>
          <a:xfrm>
            <a:off x="9712037" y="36645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8" name="Straight Arrow Connector 7">
            <a:extLst>
              <a:ext uri="{FF2B5EF4-FFF2-40B4-BE49-F238E27FC236}">
                <a16:creationId xmlns:a16="http://schemas.microsoft.com/office/drawing/2014/main" id="{7DCDC933-F097-428D-805D-374E6F1D8E59}"/>
              </a:ext>
            </a:extLst>
          </p:cNvPr>
          <p:cNvCxnSpPr>
            <a:cxnSpLocks/>
            <a:stCxn id="5" idx="3"/>
            <a:endCxn id="11" idx="1"/>
          </p:cNvCxnSpPr>
          <p:nvPr/>
        </p:nvCxnSpPr>
        <p:spPr>
          <a:xfrm>
            <a:off x="5455921" y="1715194"/>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782EA51-FD21-4CAD-8908-C94A2A8D83CF}"/>
              </a:ext>
            </a:extLst>
          </p:cNvPr>
          <p:cNvSpPr/>
          <p:nvPr/>
        </p:nvSpPr>
        <p:spPr>
          <a:xfrm>
            <a:off x="6490854" y="366454"/>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15" name="Straight Arrow Connector 14">
            <a:extLst>
              <a:ext uri="{FF2B5EF4-FFF2-40B4-BE49-F238E27FC236}">
                <a16:creationId xmlns:a16="http://schemas.microsoft.com/office/drawing/2014/main" id="{DF895626-9C72-41BC-8641-0945245EABFA}"/>
              </a:ext>
            </a:extLst>
          </p:cNvPr>
          <p:cNvCxnSpPr>
            <a:stCxn id="11" idx="3"/>
            <a:endCxn id="7" idx="1"/>
          </p:cNvCxnSpPr>
          <p:nvPr/>
        </p:nvCxnSpPr>
        <p:spPr>
          <a:xfrm>
            <a:off x="8638309" y="1715194"/>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88755A3-1C92-48DA-95BF-87BA1109E6C6}"/>
              </a:ext>
            </a:extLst>
          </p:cNvPr>
          <p:cNvSpPr/>
          <p:nvPr/>
        </p:nvSpPr>
        <p:spPr>
          <a:xfrm>
            <a:off x="939339" y="4540133"/>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7" name="Rectangle: Rounded Corners 16">
            <a:extLst>
              <a:ext uri="{FF2B5EF4-FFF2-40B4-BE49-F238E27FC236}">
                <a16:creationId xmlns:a16="http://schemas.microsoft.com/office/drawing/2014/main" id="{380F519B-6CD1-4F95-B2C7-C458C5848571}"/>
              </a:ext>
            </a:extLst>
          </p:cNvPr>
          <p:cNvSpPr/>
          <p:nvPr/>
        </p:nvSpPr>
        <p:spPr>
          <a:xfrm>
            <a:off x="3308466" y="3794066"/>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a:p>
            <a:pPr algn="ctr"/>
            <a:r>
              <a:rPr lang="en-US" dirty="0">
                <a:solidFill>
                  <a:srgbClr val="FF0000"/>
                </a:solidFill>
              </a:rPr>
              <a:t>start()</a:t>
            </a:r>
          </a:p>
          <a:p>
            <a:pPr algn="ctr"/>
            <a:r>
              <a:rPr lang="en-US" dirty="0"/>
              <a:t>move()</a:t>
            </a:r>
          </a:p>
        </p:txBody>
      </p:sp>
      <p:cxnSp>
        <p:nvCxnSpPr>
          <p:cNvPr id="18" name="Straight Arrow Connector 17">
            <a:extLst>
              <a:ext uri="{FF2B5EF4-FFF2-40B4-BE49-F238E27FC236}">
                <a16:creationId xmlns:a16="http://schemas.microsoft.com/office/drawing/2014/main" id="{DED3FC70-B899-4F75-A27F-5C8FA3185F97}"/>
              </a:ext>
            </a:extLst>
          </p:cNvPr>
          <p:cNvCxnSpPr>
            <a:stCxn id="16" idx="3"/>
            <a:endCxn id="17" idx="1"/>
          </p:cNvCxnSpPr>
          <p:nvPr/>
        </p:nvCxnSpPr>
        <p:spPr>
          <a:xfrm>
            <a:off x="2252750" y="5142806"/>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529E2DB1-1F41-4CB2-8940-B94281FCE543}"/>
              </a:ext>
            </a:extLst>
          </p:cNvPr>
          <p:cNvSpPr/>
          <p:nvPr/>
        </p:nvSpPr>
        <p:spPr>
          <a:xfrm>
            <a:off x="9712037" y="3794066"/>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20" name="Straight Arrow Connector 19">
            <a:extLst>
              <a:ext uri="{FF2B5EF4-FFF2-40B4-BE49-F238E27FC236}">
                <a16:creationId xmlns:a16="http://schemas.microsoft.com/office/drawing/2014/main" id="{48333986-C565-48D5-A522-6F6C101B91DB}"/>
              </a:ext>
            </a:extLst>
          </p:cNvPr>
          <p:cNvCxnSpPr>
            <a:cxnSpLocks/>
            <a:stCxn id="17" idx="3"/>
            <a:endCxn id="21" idx="1"/>
          </p:cNvCxnSpPr>
          <p:nvPr/>
        </p:nvCxnSpPr>
        <p:spPr>
          <a:xfrm>
            <a:off x="5455921" y="5142806"/>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5411201-8660-4AD6-9517-8B5759CB0CDE}"/>
              </a:ext>
            </a:extLst>
          </p:cNvPr>
          <p:cNvSpPr/>
          <p:nvPr/>
        </p:nvSpPr>
        <p:spPr>
          <a:xfrm>
            <a:off x="6490854" y="3794066"/>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22" name="Straight Arrow Connector 21">
            <a:extLst>
              <a:ext uri="{FF2B5EF4-FFF2-40B4-BE49-F238E27FC236}">
                <a16:creationId xmlns:a16="http://schemas.microsoft.com/office/drawing/2014/main" id="{EC6364F4-142F-408A-B473-78BF5AB504B5}"/>
              </a:ext>
            </a:extLst>
          </p:cNvPr>
          <p:cNvCxnSpPr>
            <a:stCxn id="21" idx="3"/>
            <a:endCxn id="19" idx="1"/>
          </p:cNvCxnSpPr>
          <p:nvPr/>
        </p:nvCxnSpPr>
        <p:spPr>
          <a:xfrm>
            <a:off x="8638309" y="5142806"/>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11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AF41-0520-403B-9692-1458CCA35611}"/>
              </a:ext>
            </a:extLst>
          </p:cNvPr>
          <p:cNvSpPr>
            <a:spLocks noGrp="1"/>
          </p:cNvSpPr>
          <p:nvPr>
            <p:ph type="title"/>
          </p:nvPr>
        </p:nvSpPr>
        <p:spPr/>
        <p:txBody>
          <a:bodyPr/>
          <a:lstStyle/>
          <a:p>
            <a:r>
              <a:rPr lang="en-US" dirty="0"/>
              <a:t>Collections</a:t>
            </a:r>
          </a:p>
        </p:txBody>
      </p:sp>
      <p:sp>
        <p:nvSpPr>
          <p:cNvPr id="3" name="Content Placeholder 2">
            <a:extLst>
              <a:ext uri="{FF2B5EF4-FFF2-40B4-BE49-F238E27FC236}">
                <a16:creationId xmlns:a16="http://schemas.microsoft.com/office/drawing/2014/main" id="{4D0FCC23-C1CB-450C-8075-3DA490056CBF}"/>
              </a:ext>
            </a:extLst>
          </p:cNvPr>
          <p:cNvSpPr>
            <a:spLocks noGrp="1"/>
          </p:cNvSpPr>
          <p:nvPr>
            <p:ph idx="1"/>
          </p:nvPr>
        </p:nvSpPr>
        <p:spPr/>
        <p:txBody>
          <a:bodyPr/>
          <a:lstStyle/>
          <a:p>
            <a:r>
              <a:rPr lang="en-US" dirty="0"/>
              <a:t>Array</a:t>
            </a:r>
          </a:p>
          <a:p>
            <a:r>
              <a:rPr lang="en-US" dirty="0"/>
              <a:t>Map</a:t>
            </a:r>
          </a:p>
          <a:p>
            <a:r>
              <a:rPr lang="en-US" dirty="0" err="1"/>
              <a:t>WeakMap</a:t>
            </a:r>
            <a:endParaRPr lang="en-US" dirty="0"/>
          </a:p>
          <a:p>
            <a:r>
              <a:rPr lang="en-US" dirty="0"/>
              <a:t>Set</a:t>
            </a:r>
          </a:p>
          <a:p>
            <a:r>
              <a:rPr lang="en-US" dirty="0" err="1"/>
              <a:t>WekSet</a:t>
            </a:r>
            <a:endParaRPr lang="en-US" dirty="0"/>
          </a:p>
        </p:txBody>
      </p:sp>
    </p:spTree>
    <p:extLst>
      <p:ext uri="{BB962C8B-B14F-4D97-AF65-F5344CB8AC3E}">
        <p14:creationId xmlns:p14="http://schemas.microsoft.com/office/powerpoint/2010/main" val="2619133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C36CBB-5CD8-4AE2-A418-43AADBB8431E}"/>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5" name="Connector: Elbow 4">
            <a:extLst>
              <a:ext uri="{FF2B5EF4-FFF2-40B4-BE49-F238E27FC236}">
                <a16:creationId xmlns:a16="http://schemas.microsoft.com/office/drawing/2014/main" id="{8ACA5430-798F-4A91-A392-FB081B9AA420}"/>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lowchart: Magnetic Disk 5">
            <a:extLst>
              <a:ext uri="{FF2B5EF4-FFF2-40B4-BE49-F238E27FC236}">
                <a16:creationId xmlns:a16="http://schemas.microsoft.com/office/drawing/2014/main" id="{3B80347D-B3B7-4006-9B73-8CC4F55FCCE0}"/>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grpSp>
        <p:nvGrpSpPr>
          <p:cNvPr id="7" name="Group 6">
            <a:extLst>
              <a:ext uri="{FF2B5EF4-FFF2-40B4-BE49-F238E27FC236}">
                <a16:creationId xmlns:a16="http://schemas.microsoft.com/office/drawing/2014/main" id="{E698B788-DFDA-4AAC-922D-CD3A280A07B8}"/>
              </a:ext>
            </a:extLst>
          </p:cNvPr>
          <p:cNvGrpSpPr/>
          <p:nvPr/>
        </p:nvGrpSpPr>
        <p:grpSpPr>
          <a:xfrm>
            <a:off x="7810595" y="1906144"/>
            <a:ext cx="1262108" cy="898124"/>
            <a:chOff x="8762260" y="1677880"/>
            <a:chExt cx="1262108" cy="898124"/>
          </a:xfrm>
        </p:grpSpPr>
        <p:sp>
          <p:nvSpPr>
            <p:cNvPr id="8" name="Rectangle: Rounded Corners 7">
              <a:extLst>
                <a:ext uri="{FF2B5EF4-FFF2-40B4-BE49-F238E27FC236}">
                  <a16:creationId xmlns:a16="http://schemas.microsoft.com/office/drawing/2014/main" id="{EA5FF2B1-E7E3-4460-8CDC-4DFFD30BF29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9EBB7C33-9585-4424-8D99-E85BAD12CE87}"/>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0" name="Group 9">
            <a:extLst>
              <a:ext uri="{FF2B5EF4-FFF2-40B4-BE49-F238E27FC236}">
                <a16:creationId xmlns:a16="http://schemas.microsoft.com/office/drawing/2014/main" id="{C8A5BE61-E537-4FFF-904C-5F26F9128558}"/>
              </a:ext>
            </a:extLst>
          </p:cNvPr>
          <p:cNvGrpSpPr/>
          <p:nvPr/>
        </p:nvGrpSpPr>
        <p:grpSpPr>
          <a:xfrm>
            <a:off x="9193562" y="1919007"/>
            <a:ext cx="1262108" cy="898124"/>
            <a:chOff x="8762260" y="1677880"/>
            <a:chExt cx="1262108" cy="898124"/>
          </a:xfrm>
        </p:grpSpPr>
        <p:sp>
          <p:nvSpPr>
            <p:cNvPr id="11" name="Rectangle: Rounded Corners 10">
              <a:extLst>
                <a:ext uri="{FF2B5EF4-FFF2-40B4-BE49-F238E27FC236}">
                  <a16:creationId xmlns:a16="http://schemas.microsoft.com/office/drawing/2014/main" id="{244D839D-CC9A-4C6F-85E0-0778BAEAADF2}"/>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CBC95455-9C9F-4AD8-BB26-95588F74BD18}"/>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3" name="Straight Connector 12">
            <a:extLst>
              <a:ext uri="{FF2B5EF4-FFF2-40B4-BE49-F238E27FC236}">
                <a16:creationId xmlns:a16="http://schemas.microsoft.com/office/drawing/2014/main" id="{E6E85C2F-7066-4878-9E7C-63E8CE02D116}"/>
              </a:ext>
            </a:extLst>
          </p:cNvPr>
          <p:cNvCxnSpPr/>
          <p:nvPr/>
        </p:nvCxnSpPr>
        <p:spPr>
          <a:xfrm>
            <a:off x="7667073" y="3305368"/>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4" name="TextBox 13">
            <a:extLst>
              <a:ext uri="{FF2B5EF4-FFF2-40B4-BE49-F238E27FC236}">
                <a16:creationId xmlns:a16="http://schemas.microsoft.com/office/drawing/2014/main" id="{F600B4A0-ADDE-423D-8339-056F12D16B18}"/>
              </a:ext>
            </a:extLst>
          </p:cNvPr>
          <p:cNvSpPr txBox="1"/>
          <p:nvPr/>
        </p:nvSpPr>
        <p:spPr>
          <a:xfrm>
            <a:off x="8680440" y="3806469"/>
            <a:ext cx="1026243"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15" name="Rectangle 14">
            <a:extLst>
              <a:ext uri="{FF2B5EF4-FFF2-40B4-BE49-F238E27FC236}">
                <a16:creationId xmlns:a16="http://schemas.microsoft.com/office/drawing/2014/main" id="{D45EDE37-98E9-492F-8A0E-DB8C91047028}"/>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6" name="Straight Arrow Connector 15">
            <a:extLst>
              <a:ext uri="{FF2B5EF4-FFF2-40B4-BE49-F238E27FC236}">
                <a16:creationId xmlns:a16="http://schemas.microsoft.com/office/drawing/2014/main" id="{F291C22C-2B2D-441A-B423-C59BAD7D00A8}"/>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4F03B8-5659-4ED4-BFDE-33381165693A}"/>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8" name="Straight Arrow Connector 17">
            <a:extLst>
              <a:ext uri="{FF2B5EF4-FFF2-40B4-BE49-F238E27FC236}">
                <a16:creationId xmlns:a16="http://schemas.microsoft.com/office/drawing/2014/main" id="{7D202730-2A11-4210-BEED-89ACD3AD7BE9}"/>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2D35010-A674-42A9-9323-F7C097A32399}"/>
              </a:ext>
            </a:extLst>
          </p:cNvPr>
          <p:cNvSpPr/>
          <p:nvPr/>
        </p:nvSpPr>
        <p:spPr>
          <a:xfrm>
            <a:off x="4696403" y="2034350"/>
            <a:ext cx="1292340" cy="369332"/>
          </a:xfrm>
          <a:prstGeom prst="rect">
            <a:avLst/>
          </a:prstGeom>
        </p:spPr>
        <p:txBody>
          <a:bodyPr wrap="none">
            <a:spAutoFit/>
          </a:bodyPr>
          <a:lstStyle/>
          <a:p>
            <a:pPr algn="ctr"/>
            <a:r>
              <a:rPr lang="en-IN" dirty="0"/>
              <a:t>HTML + CSS</a:t>
            </a:r>
          </a:p>
        </p:txBody>
      </p:sp>
      <p:sp>
        <p:nvSpPr>
          <p:cNvPr id="20" name="Rectangle 19">
            <a:extLst>
              <a:ext uri="{FF2B5EF4-FFF2-40B4-BE49-F238E27FC236}">
                <a16:creationId xmlns:a16="http://schemas.microsoft.com/office/drawing/2014/main" id="{CF87865B-D612-4A3A-9246-591A026FF7DC}"/>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5895D02F-6A13-451F-9931-8563D7A9979E}"/>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85DBFBAF-AAFB-48E0-A36F-95AF032D0BF4}"/>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24CB4B9B-ACC1-4C6E-817A-C122CDF67A02}"/>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CA4D4B59-BA83-41E7-97E3-19932089C4F0}"/>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5" name="Straight Arrow Connector 24">
            <a:extLst>
              <a:ext uri="{FF2B5EF4-FFF2-40B4-BE49-F238E27FC236}">
                <a16:creationId xmlns:a16="http://schemas.microsoft.com/office/drawing/2014/main" id="{E5996CDD-7762-4E5B-8831-4C8605F0F337}"/>
              </a:ext>
            </a:extLst>
          </p:cNvPr>
          <p:cNvCxnSpPr/>
          <p:nvPr/>
        </p:nvCxnSpPr>
        <p:spPr>
          <a:xfrm flipH="1">
            <a:off x="3365924" y="4220937"/>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2744740-38AA-4E0E-80B9-D995BA906D12}"/>
              </a:ext>
            </a:extLst>
          </p:cNvPr>
          <p:cNvSpPr txBox="1"/>
          <p:nvPr/>
        </p:nvSpPr>
        <p:spPr>
          <a:xfrm>
            <a:off x="4715330" y="3469412"/>
            <a:ext cx="1266629" cy="369332"/>
          </a:xfrm>
          <a:prstGeom prst="rect">
            <a:avLst/>
          </a:prstGeom>
          <a:noFill/>
        </p:spPr>
        <p:txBody>
          <a:bodyPr wrap="none" rtlCol="0">
            <a:spAutoFit/>
          </a:bodyPr>
          <a:lstStyle/>
          <a:p>
            <a:r>
              <a:rPr lang="en-IN" dirty="0"/>
              <a:t>HTTP + URL</a:t>
            </a:r>
          </a:p>
        </p:txBody>
      </p:sp>
      <p:sp>
        <p:nvSpPr>
          <p:cNvPr id="27" name="Rectangle 26">
            <a:extLst>
              <a:ext uri="{FF2B5EF4-FFF2-40B4-BE49-F238E27FC236}">
                <a16:creationId xmlns:a16="http://schemas.microsoft.com/office/drawing/2014/main" id="{C85594AC-8E83-4540-A3B4-E2294E1D8305}"/>
              </a:ext>
            </a:extLst>
          </p:cNvPr>
          <p:cNvSpPr/>
          <p:nvPr/>
        </p:nvSpPr>
        <p:spPr>
          <a:xfrm>
            <a:off x="4715330" y="4233799"/>
            <a:ext cx="1345240" cy="369332"/>
          </a:xfrm>
          <a:prstGeom prst="rect">
            <a:avLst/>
          </a:prstGeom>
        </p:spPr>
        <p:txBody>
          <a:bodyPr wrap="none">
            <a:spAutoFit/>
          </a:bodyPr>
          <a:lstStyle/>
          <a:p>
            <a:r>
              <a:rPr lang="en-IN"/>
              <a:t>HTML + CSS </a:t>
            </a:r>
          </a:p>
        </p:txBody>
      </p:sp>
      <p:grpSp>
        <p:nvGrpSpPr>
          <p:cNvPr id="28" name="Group 27">
            <a:extLst>
              <a:ext uri="{FF2B5EF4-FFF2-40B4-BE49-F238E27FC236}">
                <a16:creationId xmlns:a16="http://schemas.microsoft.com/office/drawing/2014/main" id="{7E1F74E6-BEB1-4FF8-868E-C7EAF77F8509}"/>
              </a:ext>
            </a:extLst>
          </p:cNvPr>
          <p:cNvGrpSpPr/>
          <p:nvPr/>
        </p:nvGrpSpPr>
        <p:grpSpPr>
          <a:xfrm>
            <a:off x="3467802" y="4432944"/>
            <a:ext cx="828000" cy="828000"/>
            <a:chOff x="4936328" y="4218830"/>
            <a:chExt cx="828000" cy="828000"/>
          </a:xfrm>
        </p:grpSpPr>
        <p:sp>
          <p:nvSpPr>
            <p:cNvPr id="29" name="Arc 28">
              <a:extLst>
                <a:ext uri="{FF2B5EF4-FFF2-40B4-BE49-F238E27FC236}">
                  <a16:creationId xmlns:a16="http://schemas.microsoft.com/office/drawing/2014/main" id="{E41FB749-86CA-49B9-8A31-0A00732913D6}"/>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47A60C58-B55E-4338-8353-C3454FC9130B}"/>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1" name="Straight Arrow Connector 30">
            <a:extLst>
              <a:ext uri="{FF2B5EF4-FFF2-40B4-BE49-F238E27FC236}">
                <a16:creationId xmlns:a16="http://schemas.microsoft.com/office/drawing/2014/main" id="{EC8512C9-9A05-4B7F-87A9-6F737EBA49A6}"/>
              </a:ext>
            </a:extLst>
          </p:cNvPr>
          <p:cNvCxnSpPr>
            <a:cxnSpLocks/>
          </p:cNvCxnSpPr>
          <p:nvPr/>
        </p:nvCxnSpPr>
        <p:spPr>
          <a:xfrm>
            <a:off x="3365924" y="3831911"/>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202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6920-B8A5-44BA-912B-F8773FD930D5}"/>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7B60B456-87FD-4896-B0F4-C53F1D0B2313}"/>
              </a:ext>
            </a:extLst>
          </p:cNvPr>
          <p:cNvSpPr>
            <a:spLocks noGrp="1"/>
          </p:cNvSpPr>
          <p:nvPr>
            <p:ph idx="1"/>
          </p:nvPr>
        </p:nvSpPr>
        <p:spPr/>
        <p:txBody>
          <a:bodyPr>
            <a:normAutofit fontScale="92500" lnSpcReduction="20000"/>
          </a:bodyPr>
          <a:lstStyle/>
          <a:p>
            <a:r>
              <a:rPr lang="en-US" b="1" dirty="0"/>
              <a:t>Arrays</a:t>
            </a:r>
            <a:r>
              <a:rPr lang="en-US" dirty="0"/>
              <a:t> are an ordered collection that can hold data of any type. In JavaScript, arrays are created with square brackets [...] or using Array constructor and allow duplicate elements.</a:t>
            </a:r>
          </a:p>
          <a:p>
            <a:r>
              <a:rPr lang="en-US" dirty="0"/>
              <a:t>JavaScript objects and arrays were the most important data structures to handle collections of data.</a:t>
            </a:r>
          </a:p>
          <a:p>
            <a:r>
              <a:rPr lang="en-US" dirty="0"/>
              <a:t>The combination of objects and arrays was able to handle data in many scenarios, however, there were a few shortcomings as follows</a:t>
            </a:r>
          </a:p>
          <a:p>
            <a:pPr lvl="1"/>
            <a:r>
              <a:rPr lang="en-US" dirty="0"/>
              <a:t>Object keys can only be of type string.</a:t>
            </a:r>
          </a:p>
          <a:p>
            <a:pPr lvl="1"/>
            <a:r>
              <a:rPr lang="en-US" dirty="0"/>
              <a:t>Objects don't maintain the order of the elements inserted into them.</a:t>
            </a:r>
          </a:p>
          <a:p>
            <a:pPr lvl="1"/>
            <a:r>
              <a:rPr lang="en-US" dirty="0"/>
              <a:t>Objects lack some useful methods, which makes them difficult to use in some situations. For example, you can't compute the size (length) of an object easily. Also, enumerating an object is not that straightforward.</a:t>
            </a:r>
          </a:p>
          <a:p>
            <a:pPr lvl="1"/>
            <a:r>
              <a:rPr lang="en-US" dirty="0"/>
              <a:t>Arrays are collections of elements that allow duplicates. Supporting arrays that only have distinct elements requires extra logic and code.</a:t>
            </a:r>
          </a:p>
        </p:txBody>
      </p:sp>
    </p:spTree>
    <p:extLst>
      <p:ext uri="{BB962C8B-B14F-4D97-AF65-F5344CB8AC3E}">
        <p14:creationId xmlns:p14="http://schemas.microsoft.com/office/powerpoint/2010/main" val="3930577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147B-9AE9-420A-94BB-0CCE0D84255D}"/>
              </a:ext>
            </a:extLst>
          </p:cNvPr>
          <p:cNvSpPr>
            <a:spLocks noGrp="1"/>
          </p:cNvSpPr>
          <p:nvPr>
            <p:ph type="title"/>
          </p:nvPr>
        </p:nvSpPr>
        <p:spPr/>
        <p:txBody>
          <a:bodyPr/>
          <a:lstStyle/>
          <a:p>
            <a:r>
              <a:rPr lang="en-US" dirty="0"/>
              <a:t>Map</a:t>
            </a:r>
          </a:p>
        </p:txBody>
      </p:sp>
      <p:sp>
        <p:nvSpPr>
          <p:cNvPr id="3" name="Content Placeholder 2">
            <a:extLst>
              <a:ext uri="{FF2B5EF4-FFF2-40B4-BE49-F238E27FC236}">
                <a16:creationId xmlns:a16="http://schemas.microsoft.com/office/drawing/2014/main" id="{3C82555B-50A1-46EA-A484-AA6066E319E7}"/>
              </a:ext>
            </a:extLst>
          </p:cNvPr>
          <p:cNvSpPr>
            <a:spLocks noGrp="1"/>
          </p:cNvSpPr>
          <p:nvPr>
            <p:ph idx="1"/>
          </p:nvPr>
        </p:nvSpPr>
        <p:spPr/>
        <p:txBody>
          <a:bodyPr>
            <a:normAutofit fontScale="92500" lnSpcReduction="20000"/>
          </a:bodyPr>
          <a:lstStyle/>
          <a:p>
            <a:r>
              <a:rPr lang="en-US" dirty="0"/>
              <a:t>Map is a collection of key-value pairs where the key can be of any type. Map remembers the original order in which the elements were added to it, which means data can be retrieved in the same order it was inserted in.</a:t>
            </a:r>
          </a:p>
          <a:p>
            <a:r>
              <a:rPr lang="en-US" dirty="0"/>
              <a:t>In other words, Map has characteristics of both Object and Array:</a:t>
            </a:r>
          </a:p>
          <a:p>
            <a:pPr lvl="1"/>
            <a:r>
              <a:rPr lang="en-US" dirty="0"/>
              <a:t>Like an object, it supports the key-value pair structure.</a:t>
            </a:r>
          </a:p>
          <a:p>
            <a:pPr lvl="1"/>
            <a:r>
              <a:rPr lang="en-US" dirty="0"/>
              <a:t>Like an array, it remembers the insertion order.</a:t>
            </a:r>
          </a:p>
          <a:p>
            <a:r>
              <a:rPr lang="en-US" dirty="0"/>
              <a:t>A new Map can be created using Map Constructor.</a:t>
            </a:r>
          </a:p>
          <a:p>
            <a:r>
              <a:rPr lang="en-US" dirty="0"/>
              <a:t>Use Map when:</a:t>
            </a:r>
          </a:p>
          <a:p>
            <a:pPr lvl="1"/>
            <a:r>
              <a:rPr lang="en-US" dirty="0"/>
              <a:t>You may want to create keys that are non-strings. Storing an object as a key is a very powerful approach. Map gives you this ability by default.</a:t>
            </a:r>
          </a:p>
          <a:p>
            <a:pPr lvl="1"/>
            <a:r>
              <a:rPr lang="en-US" dirty="0"/>
              <a:t>You need a data structure where elements can be ordered. Regular objects do not maintain the order of their entries.</a:t>
            </a:r>
          </a:p>
          <a:p>
            <a:pPr lvl="1"/>
            <a:r>
              <a:rPr lang="en-US" dirty="0"/>
              <a:t>You are looking for flexibility without relying on an external library like </a:t>
            </a:r>
            <a:r>
              <a:rPr lang="en-US" dirty="0" err="1"/>
              <a:t>lodash</a:t>
            </a:r>
            <a:r>
              <a:rPr lang="en-US" dirty="0"/>
              <a:t>.</a:t>
            </a:r>
          </a:p>
        </p:txBody>
      </p:sp>
    </p:spTree>
    <p:extLst>
      <p:ext uri="{BB962C8B-B14F-4D97-AF65-F5344CB8AC3E}">
        <p14:creationId xmlns:p14="http://schemas.microsoft.com/office/powerpoint/2010/main" val="1775986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A4E2-9AC1-40FF-B004-C6C87272B9B5}"/>
              </a:ext>
            </a:extLst>
          </p:cNvPr>
          <p:cNvSpPr>
            <a:spLocks noGrp="1"/>
          </p:cNvSpPr>
          <p:nvPr>
            <p:ph type="title"/>
          </p:nvPr>
        </p:nvSpPr>
        <p:spPr/>
        <p:txBody>
          <a:bodyPr/>
          <a:lstStyle/>
          <a:p>
            <a:r>
              <a:rPr lang="en-US" dirty="0"/>
              <a:t>Weak Map</a:t>
            </a:r>
          </a:p>
        </p:txBody>
      </p:sp>
      <p:sp>
        <p:nvSpPr>
          <p:cNvPr id="3" name="Content Placeholder 2">
            <a:extLst>
              <a:ext uri="{FF2B5EF4-FFF2-40B4-BE49-F238E27FC236}">
                <a16:creationId xmlns:a16="http://schemas.microsoft.com/office/drawing/2014/main" id="{9725B339-F487-4483-A53F-D31769FDBA13}"/>
              </a:ext>
            </a:extLst>
          </p:cNvPr>
          <p:cNvSpPr>
            <a:spLocks noGrp="1"/>
          </p:cNvSpPr>
          <p:nvPr>
            <p:ph idx="1"/>
          </p:nvPr>
        </p:nvSpPr>
        <p:spPr/>
        <p:txBody>
          <a:bodyPr/>
          <a:lstStyle/>
          <a:p>
            <a:r>
              <a:rPr lang="en-US" dirty="0"/>
              <a:t>The </a:t>
            </a:r>
            <a:r>
              <a:rPr lang="en-US" dirty="0" err="1"/>
              <a:t>WeakMap</a:t>
            </a:r>
            <a:r>
              <a:rPr lang="en-US" dirty="0"/>
              <a:t> object is a collection of key/value pairs in which the keys are objects only and the values can be arbitrary values. </a:t>
            </a:r>
          </a:p>
          <a:p>
            <a:r>
              <a:rPr lang="en-US" dirty="0"/>
              <a:t>The object references in the keys are held weakly, meaning that they are a target of garbage collection (GC) if there is no other reference to the object anymore.</a:t>
            </a:r>
          </a:p>
          <a:p>
            <a:r>
              <a:rPr lang="en-US" dirty="0"/>
              <a:t>One difference to Map objects is that </a:t>
            </a:r>
            <a:r>
              <a:rPr lang="en-US" dirty="0" err="1"/>
              <a:t>WeakMap</a:t>
            </a:r>
            <a:r>
              <a:rPr lang="en-US" dirty="0"/>
              <a:t> keys are not enumerable.</a:t>
            </a:r>
          </a:p>
          <a:p>
            <a:r>
              <a:rPr lang="en-US" dirty="0"/>
              <a:t>One use case of </a:t>
            </a:r>
            <a:r>
              <a:rPr lang="en-US" dirty="0" err="1"/>
              <a:t>WeakMap</a:t>
            </a:r>
            <a:r>
              <a:rPr lang="en-US" dirty="0"/>
              <a:t> objects is to store private data for an object, or to hide implementation details.</a:t>
            </a:r>
          </a:p>
        </p:txBody>
      </p:sp>
    </p:spTree>
    <p:extLst>
      <p:ext uri="{BB962C8B-B14F-4D97-AF65-F5344CB8AC3E}">
        <p14:creationId xmlns:p14="http://schemas.microsoft.com/office/powerpoint/2010/main" val="2747173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ADF4-4894-4B32-AB6C-8D29FF7DDAE7}"/>
              </a:ext>
            </a:extLst>
          </p:cNvPr>
          <p:cNvSpPr>
            <a:spLocks noGrp="1"/>
          </p:cNvSpPr>
          <p:nvPr>
            <p:ph type="title"/>
          </p:nvPr>
        </p:nvSpPr>
        <p:spPr/>
        <p:txBody>
          <a:bodyPr/>
          <a:lstStyle/>
          <a:p>
            <a:r>
              <a:rPr lang="en-US" dirty="0"/>
              <a:t>Set</a:t>
            </a:r>
          </a:p>
        </p:txBody>
      </p:sp>
      <p:sp>
        <p:nvSpPr>
          <p:cNvPr id="3" name="Content Placeholder 2">
            <a:extLst>
              <a:ext uri="{FF2B5EF4-FFF2-40B4-BE49-F238E27FC236}">
                <a16:creationId xmlns:a16="http://schemas.microsoft.com/office/drawing/2014/main" id="{F8A7C67C-CEF9-41B6-9619-A4E460F67997}"/>
              </a:ext>
            </a:extLst>
          </p:cNvPr>
          <p:cNvSpPr>
            <a:spLocks noGrp="1"/>
          </p:cNvSpPr>
          <p:nvPr>
            <p:ph idx="1"/>
          </p:nvPr>
        </p:nvSpPr>
        <p:spPr/>
        <p:txBody>
          <a:bodyPr/>
          <a:lstStyle/>
          <a:p>
            <a:r>
              <a:rPr lang="en-US" dirty="0"/>
              <a:t>A Set is a collection of unique elements that can be of any type. </a:t>
            </a:r>
          </a:p>
          <a:p>
            <a:r>
              <a:rPr lang="en-US" dirty="0"/>
              <a:t>Set is also an ordered collection of elements, which means that elements will be retrieved in the same order that they were inserted in.</a:t>
            </a:r>
          </a:p>
          <a:p>
            <a:r>
              <a:rPr lang="en-US" dirty="0"/>
              <a:t>A Set in JavaScript behaves the same way as a mathematical set.</a:t>
            </a:r>
          </a:p>
          <a:p>
            <a:r>
              <a:rPr lang="en-US" dirty="0"/>
              <a:t>Use Set when </a:t>
            </a:r>
          </a:p>
          <a:p>
            <a:pPr lvl="1"/>
            <a:r>
              <a:rPr lang="en-US" dirty="0"/>
              <a:t>You need to maintain a distinct set of data to perform set operations like union, intersection, difference, and so on.</a:t>
            </a:r>
          </a:p>
        </p:txBody>
      </p:sp>
    </p:spTree>
    <p:extLst>
      <p:ext uri="{BB962C8B-B14F-4D97-AF65-F5344CB8AC3E}">
        <p14:creationId xmlns:p14="http://schemas.microsoft.com/office/powerpoint/2010/main" val="1777021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3824-320B-42E8-B2F3-9B5212616E26}"/>
              </a:ext>
            </a:extLst>
          </p:cNvPr>
          <p:cNvSpPr>
            <a:spLocks noGrp="1"/>
          </p:cNvSpPr>
          <p:nvPr>
            <p:ph type="title"/>
          </p:nvPr>
        </p:nvSpPr>
        <p:spPr/>
        <p:txBody>
          <a:bodyPr/>
          <a:lstStyle/>
          <a:p>
            <a:r>
              <a:rPr lang="en-US" dirty="0"/>
              <a:t>Weak Set</a:t>
            </a:r>
          </a:p>
        </p:txBody>
      </p:sp>
      <p:sp>
        <p:nvSpPr>
          <p:cNvPr id="3" name="Content Placeholder 2">
            <a:extLst>
              <a:ext uri="{FF2B5EF4-FFF2-40B4-BE49-F238E27FC236}">
                <a16:creationId xmlns:a16="http://schemas.microsoft.com/office/drawing/2014/main" id="{BEE67F7F-434E-4588-B87B-76729071B831}"/>
              </a:ext>
            </a:extLst>
          </p:cNvPr>
          <p:cNvSpPr>
            <a:spLocks noGrp="1"/>
          </p:cNvSpPr>
          <p:nvPr>
            <p:ph idx="1"/>
          </p:nvPr>
        </p:nvSpPr>
        <p:spPr/>
        <p:txBody>
          <a:bodyPr>
            <a:normAutofit fontScale="85000" lnSpcReduction="10000"/>
          </a:bodyPr>
          <a:lstStyle/>
          <a:p>
            <a:r>
              <a:rPr lang="en-US" dirty="0" err="1"/>
              <a:t>WeakSet</a:t>
            </a:r>
            <a:r>
              <a:rPr lang="en-US" dirty="0"/>
              <a:t> objects are collections of objects. </a:t>
            </a:r>
          </a:p>
          <a:p>
            <a:r>
              <a:rPr lang="en-US" dirty="0"/>
              <a:t>An object in the </a:t>
            </a:r>
            <a:r>
              <a:rPr lang="en-US" dirty="0" err="1"/>
              <a:t>WeakSet</a:t>
            </a:r>
            <a:r>
              <a:rPr lang="en-US" dirty="0"/>
              <a:t> may only occur once. </a:t>
            </a:r>
          </a:p>
          <a:p>
            <a:r>
              <a:rPr lang="en-US" dirty="0"/>
              <a:t>It is unique in the </a:t>
            </a:r>
            <a:r>
              <a:rPr lang="en-US" dirty="0" err="1"/>
              <a:t>WeakSet's</a:t>
            </a:r>
            <a:r>
              <a:rPr lang="en-US" dirty="0"/>
              <a:t> collection, and objects are not enumerable.</a:t>
            </a:r>
          </a:p>
          <a:p>
            <a:r>
              <a:rPr lang="en-US" dirty="0"/>
              <a:t>The main differences to the Set object are:</a:t>
            </a:r>
          </a:p>
          <a:p>
            <a:pPr lvl="1"/>
            <a:r>
              <a:rPr lang="en-US" dirty="0"/>
              <a:t>In contrast to Sets, </a:t>
            </a:r>
            <a:r>
              <a:rPr lang="en-US" dirty="0" err="1"/>
              <a:t>WeakSets</a:t>
            </a:r>
            <a:r>
              <a:rPr lang="en-US" dirty="0"/>
              <a:t> are collections of objects only, and not of arbitrary values of any type.</a:t>
            </a:r>
          </a:p>
          <a:p>
            <a:pPr lvl="1"/>
            <a:r>
              <a:rPr lang="en-US" dirty="0"/>
              <a:t>The </a:t>
            </a:r>
            <a:r>
              <a:rPr lang="en-US" dirty="0" err="1"/>
              <a:t>WeakSet</a:t>
            </a:r>
            <a:r>
              <a:rPr lang="en-US" dirty="0"/>
              <a:t> is weak: References to objects in the collection are held weakly. If there is no other reference to an object stored in the </a:t>
            </a:r>
            <a:r>
              <a:rPr lang="en-US" dirty="0" err="1"/>
              <a:t>WeakSet</a:t>
            </a:r>
            <a:r>
              <a:rPr lang="en-US" dirty="0"/>
              <a:t>, they can be garbage collected. That also means that there is no list of current objects stored in the collection.</a:t>
            </a:r>
          </a:p>
          <a:p>
            <a:pPr lvl="1"/>
            <a:r>
              <a:rPr lang="en-US" dirty="0" err="1"/>
              <a:t>WeakSets</a:t>
            </a:r>
            <a:r>
              <a:rPr lang="en-US" dirty="0"/>
              <a:t> are not enumerable.</a:t>
            </a:r>
          </a:p>
          <a:p>
            <a:r>
              <a:rPr lang="en-US" dirty="0"/>
              <a:t>The use cases of </a:t>
            </a:r>
            <a:r>
              <a:rPr lang="en-US" dirty="0" err="1"/>
              <a:t>WeakSet</a:t>
            </a:r>
            <a:r>
              <a:rPr lang="en-US" dirty="0"/>
              <a:t> objects are limited. </a:t>
            </a:r>
          </a:p>
          <a:p>
            <a:pPr lvl="1"/>
            <a:r>
              <a:rPr lang="en-US" dirty="0"/>
              <a:t>They will not leak memory, so it can be safe to use DOM elements as a key and mark them for tracking purposes.</a:t>
            </a:r>
          </a:p>
        </p:txBody>
      </p:sp>
    </p:spTree>
    <p:extLst>
      <p:ext uri="{BB962C8B-B14F-4D97-AF65-F5344CB8AC3E}">
        <p14:creationId xmlns:p14="http://schemas.microsoft.com/office/powerpoint/2010/main" val="956484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4832-86A8-4E8D-BAA3-AB233100F9EA}"/>
              </a:ext>
            </a:extLst>
          </p:cNvPr>
          <p:cNvSpPr>
            <a:spLocks noGrp="1"/>
          </p:cNvSpPr>
          <p:nvPr>
            <p:ph type="title"/>
          </p:nvPr>
        </p:nvSpPr>
        <p:spPr/>
        <p:txBody>
          <a:bodyPr/>
          <a:lstStyle/>
          <a:p>
            <a:r>
              <a:rPr lang="en-US" dirty="0"/>
              <a:t>Well-Known symbols</a:t>
            </a:r>
          </a:p>
        </p:txBody>
      </p:sp>
      <p:sp>
        <p:nvSpPr>
          <p:cNvPr id="3" name="Content Placeholder 2">
            <a:extLst>
              <a:ext uri="{FF2B5EF4-FFF2-40B4-BE49-F238E27FC236}">
                <a16:creationId xmlns:a16="http://schemas.microsoft.com/office/drawing/2014/main" id="{2322C660-85B6-4A9F-BE30-D261B01219A5}"/>
              </a:ext>
            </a:extLst>
          </p:cNvPr>
          <p:cNvSpPr>
            <a:spLocks noGrp="1"/>
          </p:cNvSpPr>
          <p:nvPr>
            <p:ph idx="1"/>
          </p:nvPr>
        </p:nvSpPr>
        <p:spPr/>
        <p:txBody>
          <a:bodyPr/>
          <a:lstStyle/>
          <a:p>
            <a:r>
              <a:rPr lang="en-US" dirty="0"/>
              <a:t>A list of symbols that JavaScript treats specially is published as well-known symbols.</a:t>
            </a:r>
          </a:p>
          <a:p>
            <a:r>
              <a:rPr lang="en-US" dirty="0"/>
              <a:t>Well-known symbols are used by built-in JavaScript algorithms. For example </a:t>
            </a:r>
            <a:r>
              <a:rPr lang="en-US" b="1" dirty="0" err="1"/>
              <a:t>Symbol.iterator</a:t>
            </a:r>
            <a:r>
              <a:rPr lang="en-US" b="1" dirty="0"/>
              <a:t> (@@iterator) </a:t>
            </a:r>
            <a:r>
              <a:rPr lang="en-US" dirty="0"/>
              <a:t>is utilized to iterate over items in arrays, strings, or even to define your own iterator function.</a:t>
            </a:r>
          </a:p>
        </p:txBody>
      </p:sp>
    </p:spTree>
    <p:extLst>
      <p:ext uri="{BB962C8B-B14F-4D97-AF65-F5344CB8AC3E}">
        <p14:creationId xmlns:p14="http://schemas.microsoft.com/office/powerpoint/2010/main" val="2684770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F0AB-3647-4D0D-9A8A-F2768687B148}"/>
              </a:ext>
            </a:extLst>
          </p:cNvPr>
          <p:cNvSpPr>
            <a:spLocks noGrp="1"/>
          </p:cNvSpPr>
          <p:nvPr>
            <p:ph type="title"/>
          </p:nvPr>
        </p:nvSpPr>
        <p:spPr/>
        <p:txBody>
          <a:bodyPr/>
          <a:lstStyle/>
          <a:p>
            <a:r>
              <a:rPr lang="en-US" dirty="0"/>
              <a:t>Well-known symbol</a:t>
            </a:r>
          </a:p>
        </p:txBody>
      </p:sp>
      <p:graphicFrame>
        <p:nvGraphicFramePr>
          <p:cNvPr id="4" name="Content Placeholder 5">
            <a:extLst>
              <a:ext uri="{FF2B5EF4-FFF2-40B4-BE49-F238E27FC236}">
                <a16:creationId xmlns:a16="http://schemas.microsoft.com/office/drawing/2014/main" id="{164A28D0-2259-4193-8E9F-57DBDCE3AE0D}"/>
              </a:ext>
            </a:extLst>
          </p:cNvPr>
          <p:cNvGraphicFramePr>
            <a:graphicFrameLocks noGrp="1"/>
          </p:cNvGraphicFramePr>
          <p:nvPr>
            <p:ph idx="1"/>
          </p:nvPr>
        </p:nvGraphicFramePr>
        <p:xfrm>
          <a:off x="838200" y="1825625"/>
          <a:ext cx="10515600" cy="4586500"/>
        </p:xfrm>
        <a:graphic>
          <a:graphicData uri="http://schemas.openxmlformats.org/drawingml/2006/table">
            <a:tbl>
              <a:tblPr/>
              <a:tblGrid>
                <a:gridCol w="1568355">
                  <a:extLst>
                    <a:ext uri="{9D8B030D-6E8A-4147-A177-3AD203B41FA5}">
                      <a16:colId xmlns:a16="http://schemas.microsoft.com/office/drawing/2014/main" val="2399521323"/>
                    </a:ext>
                  </a:extLst>
                </a:gridCol>
                <a:gridCol w="1492155">
                  <a:extLst>
                    <a:ext uri="{9D8B030D-6E8A-4147-A177-3AD203B41FA5}">
                      <a16:colId xmlns:a16="http://schemas.microsoft.com/office/drawing/2014/main" val="3285258487"/>
                    </a:ext>
                  </a:extLst>
                </a:gridCol>
                <a:gridCol w="7455090">
                  <a:extLst>
                    <a:ext uri="{9D8B030D-6E8A-4147-A177-3AD203B41FA5}">
                      <a16:colId xmlns:a16="http://schemas.microsoft.com/office/drawing/2014/main" val="1578804089"/>
                    </a:ext>
                  </a:extLst>
                </a:gridCol>
              </a:tblGrid>
              <a:tr h="291350">
                <a:tc>
                  <a:txBody>
                    <a:bodyPr/>
                    <a:lstStyle/>
                    <a:p>
                      <a:pPr algn="ctr" fontAlgn="base"/>
                      <a:r>
                        <a:rPr lang="en-US" sz="1400" b="1" dirty="0">
                          <a:solidFill>
                            <a:schemeClr val="bg1"/>
                          </a:solidFill>
                          <a:effectLst/>
                        </a:rPr>
                        <a:t>Specification Name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a:solidFill>
                            <a:schemeClr val="bg1"/>
                          </a:solidFill>
                          <a:effectLst/>
                        </a:rPr>
                        <a:t>[[Description]]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dirty="0">
                          <a:solidFill>
                            <a:schemeClr val="bg1"/>
                          </a:solidFill>
                          <a:effectLst/>
                        </a:rPr>
                        <a:t>Value and Purpose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238201708"/>
                  </a:ext>
                </a:extLst>
              </a:tr>
              <a:tr h="421948">
                <a:tc>
                  <a:txBody>
                    <a:bodyPr/>
                    <a:lstStyle/>
                    <a:p>
                      <a:pPr fontAlgn="base"/>
                      <a:r>
                        <a:rPr lang="en-US" sz="1200" dirty="0">
                          <a:effectLst/>
                        </a:rPr>
                        <a:t>@@</a:t>
                      </a:r>
                      <a:r>
                        <a:rPr lang="en-US" sz="1200" dirty="0" err="1">
                          <a:effectLst/>
                        </a:rPr>
                        <a:t>hasInstance</a:t>
                      </a:r>
                      <a:endParaRPr lang="en-US" sz="1200" dirty="0">
                        <a:effectLst/>
                      </a:endParaRP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"Symbol.hasInstance"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method that determines if a constructor object recognizes an object as one of the constructor’s instances. Called by the semantics of the instanceof operator.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303445310"/>
                  </a:ext>
                </a:extLst>
              </a:tr>
              <a:tr h="342833">
                <a:tc>
                  <a:txBody>
                    <a:bodyPr/>
                    <a:lstStyle/>
                    <a:p>
                      <a:pPr fontAlgn="base"/>
                      <a:r>
                        <a:rPr lang="en-US" sz="1200">
                          <a:effectLst/>
                        </a:rPr>
                        <a:t>@@isConcatSpreadable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Symbol.isConcatSpreadable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Boolean valued property that if true indicates that an object should be flattened to its array elements by </a:t>
                      </a:r>
                      <a:r>
                        <a:rPr lang="en-US" sz="1200" u="none" strike="noStrike">
                          <a:solidFill>
                            <a:srgbClr val="3333BB"/>
                          </a:solidFill>
                          <a:effectLst/>
                          <a:hlinkClick r:id="rId2"/>
                        </a:rPr>
                        <a:t>Array.prototype.concat</a:t>
                      </a:r>
                      <a:r>
                        <a:rPr lang="en-US" sz="120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851014491"/>
                  </a:ext>
                </a:extLst>
              </a:tr>
              <a:tr h="263717">
                <a:tc>
                  <a:txBody>
                    <a:bodyPr/>
                    <a:lstStyle/>
                    <a:p>
                      <a:pPr fontAlgn="base"/>
                      <a:r>
                        <a:rPr lang="en-US" sz="1200">
                          <a:effectLst/>
                        </a:rPr>
                        <a:t>@@iterator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"Symbol.iterator"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returns the default Iterator for an object. Called by the semantics of the for-of statement.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00595910"/>
                  </a:ext>
                </a:extLst>
              </a:tr>
              <a:tr h="421948">
                <a:tc>
                  <a:txBody>
                    <a:bodyPr/>
                    <a:lstStyle/>
                    <a:p>
                      <a:pPr fontAlgn="base"/>
                      <a:r>
                        <a:rPr lang="en-US" sz="1200">
                          <a:effectLst/>
                        </a:rPr>
                        <a:t>@@match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matches the regular expression against a string. Called by the </a:t>
                      </a:r>
                      <a:r>
                        <a:rPr lang="en-US" sz="1200" u="none" strike="noStrike">
                          <a:solidFill>
                            <a:srgbClr val="3333BB"/>
                          </a:solidFill>
                          <a:effectLst/>
                          <a:hlinkClick r:id="rId3"/>
                        </a:rPr>
                        <a:t>String.prototype.match</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900405985"/>
                  </a:ext>
                </a:extLst>
              </a:tr>
              <a:tr h="421948">
                <a:tc>
                  <a:txBody>
                    <a:bodyPr/>
                    <a:lstStyle/>
                    <a:p>
                      <a:pPr fontAlgn="base"/>
                      <a:r>
                        <a:rPr lang="en-US" sz="1200">
                          <a:effectLst/>
                        </a:rPr>
                        <a:t>@@replace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replaces matched substrings of a string. Called by the </a:t>
                      </a:r>
                      <a:r>
                        <a:rPr lang="en-US" sz="1200" u="none" strike="noStrike">
                          <a:solidFill>
                            <a:srgbClr val="3333BB"/>
                          </a:solidFill>
                          <a:effectLst/>
                          <a:hlinkClick r:id="rId4"/>
                        </a:rPr>
                        <a:t>String.prototype.replace</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83834823"/>
                  </a:ext>
                </a:extLst>
              </a:tr>
              <a:tr h="501063">
                <a:tc>
                  <a:txBody>
                    <a:bodyPr/>
                    <a:lstStyle/>
                    <a:p>
                      <a:pPr fontAlgn="base"/>
                      <a:r>
                        <a:rPr lang="en-US" sz="1200">
                          <a:effectLst/>
                        </a:rPr>
                        <a:t>@@search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returns the index within a string that matches the regular expression. Called by the </a:t>
                      </a:r>
                      <a:r>
                        <a:rPr lang="en-US" sz="1200" u="none" strike="noStrike" dirty="0" err="1">
                          <a:solidFill>
                            <a:srgbClr val="3333BB"/>
                          </a:solidFill>
                          <a:effectLst/>
                          <a:hlinkClick r:id="rId5"/>
                        </a:rPr>
                        <a:t>String.prototype.search</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908207473"/>
                  </a:ext>
                </a:extLst>
              </a:tr>
              <a:tr h="263717">
                <a:tc>
                  <a:txBody>
                    <a:bodyPr/>
                    <a:lstStyle/>
                    <a:p>
                      <a:pPr fontAlgn="base"/>
                      <a:r>
                        <a:rPr lang="en-US" sz="1200">
                          <a:effectLst/>
                        </a:rPr>
                        <a:t>@@species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function valued property that is the constructor function that is used to create derived objects.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342693051"/>
                  </a:ext>
                </a:extLst>
              </a:tr>
              <a:tr h="421948">
                <a:tc>
                  <a:txBody>
                    <a:bodyPr/>
                    <a:lstStyle/>
                    <a:p>
                      <a:pPr fontAlgn="base"/>
                      <a:r>
                        <a:rPr lang="en-US" sz="1200">
                          <a:effectLst/>
                        </a:rPr>
                        <a:t>@@split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splits a string at the indices that match the regular expression. Called by the </a:t>
                      </a:r>
                      <a:r>
                        <a:rPr lang="en-US" sz="1200" u="none" strike="noStrike" dirty="0" err="1">
                          <a:solidFill>
                            <a:srgbClr val="3333BB"/>
                          </a:solidFill>
                          <a:effectLst/>
                          <a:hlinkClick r:id="rId6"/>
                        </a:rPr>
                        <a:t>String.prototype.split</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4268008406"/>
                  </a:ext>
                </a:extLst>
              </a:tr>
              <a:tr h="342833">
                <a:tc>
                  <a:txBody>
                    <a:bodyPr/>
                    <a:lstStyle/>
                    <a:p>
                      <a:pPr fontAlgn="base"/>
                      <a:r>
                        <a:rPr lang="en-US" sz="1200">
                          <a:effectLst/>
                        </a:rPr>
                        <a:t>@@toPrimitive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converts an object to a corresponding primitive value. Called by the </a:t>
                      </a:r>
                      <a:r>
                        <a:rPr lang="en-US" sz="1200" u="none" strike="noStrike" dirty="0" err="1">
                          <a:solidFill>
                            <a:srgbClr val="3333BB"/>
                          </a:solidFill>
                          <a:effectLst/>
                          <a:hlinkClick r:id="rId7"/>
                        </a:rPr>
                        <a:t>ToPrimitive</a:t>
                      </a:r>
                      <a:r>
                        <a:rPr lang="en-US" sz="1200" dirty="0">
                          <a:effectLst/>
                        </a:rPr>
                        <a:t> abstract operation.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396529836"/>
                  </a:ext>
                </a:extLst>
              </a:tr>
              <a:tr h="421948">
                <a:tc>
                  <a:txBody>
                    <a:bodyPr/>
                    <a:lstStyle/>
                    <a:p>
                      <a:pPr fontAlgn="base"/>
                      <a:r>
                        <a:rPr lang="en-US" sz="1200">
                          <a:effectLst/>
                        </a:rPr>
                        <a:t>@@toStringTag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String valued property that is used in the creation of the default string description of an object. Accessed by the built-in method </a:t>
                      </a:r>
                      <a:r>
                        <a:rPr lang="en-US" sz="1200" u="none" strike="noStrike" dirty="0" err="1">
                          <a:solidFill>
                            <a:srgbClr val="3333BB"/>
                          </a:solidFill>
                          <a:effectLst/>
                          <a:hlinkClick r:id="rId8"/>
                        </a:rPr>
                        <a:t>Object.prototype.toString</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506978018"/>
                  </a:ext>
                </a:extLst>
              </a:tr>
              <a:tr h="421948">
                <a:tc>
                  <a:txBody>
                    <a:bodyPr/>
                    <a:lstStyle/>
                    <a:p>
                      <a:pPr fontAlgn="base"/>
                      <a:r>
                        <a:rPr lang="en-US" sz="1200">
                          <a:effectLst/>
                        </a:rPr>
                        <a:t>@@unscopables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An object valued property whose own property names are property names that are excluded from the with environment bindings of the associated object.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579802865"/>
                  </a:ext>
                </a:extLst>
              </a:tr>
            </a:tbl>
          </a:graphicData>
        </a:graphic>
      </p:graphicFrame>
    </p:spTree>
    <p:extLst>
      <p:ext uri="{BB962C8B-B14F-4D97-AF65-F5344CB8AC3E}">
        <p14:creationId xmlns:p14="http://schemas.microsoft.com/office/powerpoint/2010/main" val="1552225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1CB4-660A-45D3-8EC5-FAEE393ECF51}"/>
              </a:ext>
            </a:extLst>
          </p:cNvPr>
          <p:cNvSpPr>
            <a:spLocks noGrp="1"/>
          </p:cNvSpPr>
          <p:nvPr>
            <p:ph type="title"/>
          </p:nvPr>
        </p:nvSpPr>
        <p:spPr/>
        <p:txBody>
          <a:bodyPr/>
          <a:lstStyle/>
          <a:p>
            <a:r>
              <a:rPr lang="en-US"/>
              <a:t>Generators</a:t>
            </a:r>
            <a:endParaRPr lang="en-US" dirty="0"/>
          </a:p>
        </p:txBody>
      </p:sp>
      <p:sp>
        <p:nvSpPr>
          <p:cNvPr id="3" name="Content Placeholder 2">
            <a:extLst>
              <a:ext uri="{FF2B5EF4-FFF2-40B4-BE49-F238E27FC236}">
                <a16:creationId xmlns:a16="http://schemas.microsoft.com/office/drawing/2014/main" id="{A413D11A-F06B-411F-845F-855D717885A6}"/>
              </a:ext>
            </a:extLst>
          </p:cNvPr>
          <p:cNvSpPr>
            <a:spLocks noGrp="1"/>
          </p:cNvSpPr>
          <p:nvPr>
            <p:ph idx="1"/>
          </p:nvPr>
        </p:nvSpPr>
        <p:spPr/>
        <p:txBody>
          <a:bodyPr>
            <a:normAutofit fontScale="92500" lnSpcReduction="20000"/>
          </a:bodyPr>
          <a:lstStyle/>
          <a:p>
            <a:r>
              <a:rPr lang="en-US"/>
              <a:t>In JavaScript, generators provide a new way to work with functions and iterators. Generators provide an easier way to implement iterators.</a:t>
            </a:r>
          </a:p>
          <a:p>
            <a:r>
              <a:rPr lang="en-US"/>
              <a:t>Using a generator,</a:t>
            </a:r>
          </a:p>
          <a:p>
            <a:pPr lvl="1"/>
            <a:r>
              <a:rPr lang="en-US"/>
              <a:t>you can stop the execution of a function from anywhere inside the function</a:t>
            </a:r>
          </a:p>
          <a:p>
            <a:pPr lvl="1"/>
            <a:r>
              <a:rPr lang="en-US"/>
              <a:t>and continue executing code from a halted position</a:t>
            </a:r>
          </a:p>
          <a:p>
            <a:r>
              <a:rPr lang="en-US"/>
              <a:t>To create a generator, you need to first define a generator function with function* symbol. </a:t>
            </a:r>
          </a:p>
          <a:p>
            <a:r>
              <a:rPr lang="en-US"/>
              <a:t>You can pause the execution of a generator function without executing the whole function body by using yield keyword.</a:t>
            </a:r>
          </a:p>
          <a:p>
            <a:r>
              <a:rPr lang="en-US"/>
              <a:t>The yield expression returns a value. However, unlike the return statement, it doesn't terminate the program. That's why you can continue executing code from the last yielded position. </a:t>
            </a:r>
            <a:endParaRPr lang="en-US" dirty="0"/>
          </a:p>
        </p:txBody>
      </p:sp>
    </p:spTree>
    <p:extLst>
      <p:ext uri="{BB962C8B-B14F-4D97-AF65-F5344CB8AC3E}">
        <p14:creationId xmlns:p14="http://schemas.microsoft.com/office/powerpoint/2010/main" val="2903704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FC23-1786-4D57-8BC7-12399CC6F88A}"/>
              </a:ext>
            </a:extLst>
          </p:cNvPr>
          <p:cNvSpPr>
            <a:spLocks noGrp="1"/>
          </p:cNvSpPr>
          <p:nvPr>
            <p:ph type="title"/>
          </p:nvPr>
        </p:nvSpPr>
        <p:spPr/>
        <p:txBody>
          <a:bodyPr/>
          <a:lstStyle/>
          <a:p>
            <a:r>
              <a:rPr lang="en-US"/>
              <a:t>Generator Methods</a:t>
            </a:r>
          </a:p>
        </p:txBody>
      </p:sp>
      <p:graphicFrame>
        <p:nvGraphicFramePr>
          <p:cNvPr id="4" name="Content Placeholder 3">
            <a:extLst>
              <a:ext uri="{FF2B5EF4-FFF2-40B4-BE49-F238E27FC236}">
                <a16:creationId xmlns:a16="http://schemas.microsoft.com/office/drawing/2014/main" id="{B6662C5A-AF16-4724-ABC0-019D859B3305}"/>
              </a:ext>
            </a:extLst>
          </p:cNvPr>
          <p:cNvGraphicFramePr>
            <a:graphicFrameLocks noGrp="1"/>
          </p:cNvGraphicFramePr>
          <p:nvPr>
            <p:ph idx="1"/>
          </p:nvPr>
        </p:nvGraphicFramePr>
        <p:xfrm>
          <a:off x="838200" y="1825625"/>
          <a:ext cx="10515600" cy="3953156"/>
        </p:xfrm>
        <a:graphic>
          <a:graphicData uri="http://schemas.openxmlformats.org/drawingml/2006/table">
            <a:tbl>
              <a:tblPr firstRow="1" bandRow="1"/>
              <a:tblGrid>
                <a:gridCol w="2790825">
                  <a:extLst>
                    <a:ext uri="{9D8B030D-6E8A-4147-A177-3AD203B41FA5}">
                      <a16:colId xmlns:a16="http://schemas.microsoft.com/office/drawing/2014/main" val="1331453968"/>
                    </a:ext>
                  </a:extLst>
                </a:gridCol>
                <a:gridCol w="7724775">
                  <a:extLst>
                    <a:ext uri="{9D8B030D-6E8A-4147-A177-3AD203B41FA5}">
                      <a16:colId xmlns:a16="http://schemas.microsoft.com/office/drawing/2014/main" val="750308097"/>
                    </a:ext>
                  </a:extLst>
                </a:gridCol>
              </a:tblGrid>
              <a:tr h="747243">
                <a:tc>
                  <a:txBody>
                    <a:bodyPr/>
                    <a:lstStyle/>
                    <a:p>
                      <a:pPr algn="l"/>
                      <a:r>
                        <a:rPr lang="en-US" sz="3200" b="1">
                          <a:effectLst/>
                        </a:rPr>
                        <a:t>Method</a:t>
                      </a:r>
                    </a:p>
                  </a:txBody>
                  <a:tcPr marL="200872" marR="200872" marT="100436" marB="100436" anchor="ctr">
                    <a:lnL>
                      <a:noFill/>
                    </a:lnL>
                    <a:lnR>
                      <a:noFill/>
                    </a:lnR>
                    <a:lnT>
                      <a:noFill/>
                    </a:lnT>
                    <a:lnB>
                      <a:noFill/>
                    </a:lnB>
                    <a:solidFill>
                      <a:srgbClr val="F8FAFF"/>
                    </a:solidFill>
                  </a:tcPr>
                </a:tc>
                <a:tc>
                  <a:txBody>
                    <a:bodyPr/>
                    <a:lstStyle/>
                    <a:p>
                      <a:pPr algn="l"/>
                      <a:r>
                        <a:rPr lang="en-US" sz="3200" b="1" dirty="0">
                          <a:effectLst/>
                        </a:rPr>
                        <a:t>Description</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892353773"/>
                  </a:ext>
                </a:extLst>
              </a:tr>
              <a:tr h="747243">
                <a:tc>
                  <a:txBody>
                    <a:bodyPr/>
                    <a:lstStyle/>
                    <a:p>
                      <a:r>
                        <a:rPr lang="en-US" sz="3200">
                          <a:effectLst/>
                        </a:rPr>
                        <a:t>next()</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of yield</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516911742"/>
                  </a:ext>
                </a:extLst>
              </a:tr>
              <a:tr h="1229335">
                <a:tc>
                  <a:txBody>
                    <a:bodyPr/>
                    <a:lstStyle/>
                    <a:p>
                      <a:r>
                        <a:rPr lang="en-US" sz="3200">
                          <a:effectLst/>
                        </a:rPr>
                        <a:t>return()</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3006134592"/>
                  </a:ext>
                </a:extLst>
              </a:tr>
              <a:tr h="1229335">
                <a:tc>
                  <a:txBody>
                    <a:bodyPr/>
                    <a:lstStyle/>
                    <a:p>
                      <a:r>
                        <a:rPr lang="en-US" sz="3200">
                          <a:effectLst/>
                        </a:rPr>
                        <a:t>throw()</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Throws an error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421600577"/>
                  </a:ext>
                </a:extLst>
              </a:tr>
            </a:tbl>
          </a:graphicData>
        </a:graphic>
      </p:graphicFrame>
      <p:sp>
        <p:nvSpPr>
          <p:cNvPr id="5" name="Rectangle 1">
            <a:extLst>
              <a:ext uri="{FF2B5EF4-FFF2-40B4-BE49-F238E27FC236}">
                <a16:creationId xmlns:a16="http://schemas.microsoft.com/office/drawing/2014/main" id="{BB88787E-7A87-4E3F-9F4B-1C6BB82A0DB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209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DA3A-C32F-4C2D-BC0F-87F31B2AA891}"/>
              </a:ext>
            </a:extLst>
          </p:cNvPr>
          <p:cNvSpPr>
            <a:spLocks noGrp="1"/>
          </p:cNvSpPr>
          <p:nvPr>
            <p:ph type="title"/>
          </p:nvPr>
        </p:nvSpPr>
        <p:spPr/>
        <p:txBody>
          <a:bodyPr/>
          <a:lstStyle/>
          <a:p>
            <a:r>
              <a:rPr lang="en-US" dirty="0"/>
              <a:t>Uses of Generators</a:t>
            </a:r>
          </a:p>
        </p:txBody>
      </p:sp>
      <p:sp>
        <p:nvSpPr>
          <p:cNvPr id="3" name="Content Placeholder 2">
            <a:extLst>
              <a:ext uri="{FF2B5EF4-FFF2-40B4-BE49-F238E27FC236}">
                <a16:creationId xmlns:a16="http://schemas.microsoft.com/office/drawing/2014/main" id="{E02A7144-3672-484C-A221-84EDEF392BFA}"/>
              </a:ext>
            </a:extLst>
          </p:cNvPr>
          <p:cNvSpPr>
            <a:spLocks noGrp="1"/>
          </p:cNvSpPr>
          <p:nvPr>
            <p:ph idx="1"/>
          </p:nvPr>
        </p:nvSpPr>
        <p:spPr/>
        <p:txBody>
          <a:bodyPr/>
          <a:lstStyle/>
          <a:p>
            <a:r>
              <a:rPr lang="en-US" dirty="0"/>
              <a:t>Generators let us write cleaner code while writing asynchronous tasks.</a:t>
            </a:r>
          </a:p>
          <a:p>
            <a:r>
              <a:rPr lang="en-US" dirty="0"/>
              <a:t>Generators provide an easier way to implement iterators.</a:t>
            </a:r>
          </a:p>
          <a:p>
            <a:r>
              <a:rPr lang="en-US" dirty="0"/>
              <a:t>Generators execute its code only when required.</a:t>
            </a:r>
          </a:p>
          <a:p>
            <a:r>
              <a:rPr lang="en-US" dirty="0"/>
              <a:t>Generators are memory efficient.</a:t>
            </a:r>
          </a:p>
        </p:txBody>
      </p:sp>
    </p:spTree>
    <p:extLst>
      <p:ext uri="{BB962C8B-B14F-4D97-AF65-F5344CB8AC3E}">
        <p14:creationId xmlns:p14="http://schemas.microsoft.com/office/powerpoint/2010/main" val="37164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73923-9CE0-418E-806D-78BB09730A5C}"/>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5" name="Connector: Elbow 4">
            <a:extLst>
              <a:ext uri="{FF2B5EF4-FFF2-40B4-BE49-F238E27FC236}">
                <a16:creationId xmlns:a16="http://schemas.microsoft.com/office/drawing/2014/main" id="{E897E352-7853-4A6C-868C-7AF50B5DF1D2}"/>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A0F711AC-4533-4E0F-872C-96EA4599C4C5}"/>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0CC7FBE9-1181-420F-8677-3C97EC4DBDA1}"/>
              </a:ext>
            </a:extLst>
          </p:cNvPr>
          <p:cNvGrpSpPr/>
          <p:nvPr/>
        </p:nvGrpSpPr>
        <p:grpSpPr>
          <a:xfrm>
            <a:off x="7810595" y="1677880"/>
            <a:ext cx="1262108" cy="898124"/>
            <a:chOff x="8762260" y="1677880"/>
            <a:chExt cx="1262108" cy="898124"/>
          </a:xfrm>
        </p:grpSpPr>
        <p:sp>
          <p:nvSpPr>
            <p:cNvPr id="8" name="Rectangle: Rounded Corners 7">
              <a:extLst>
                <a:ext uri="{FF2B5EF4-FFF2-40B4-BE49-F238E27FC236}">
                  <a16:creationId xmlns:a16="http://schemas.microsoft.com/office/drawing/2014/main" id="{DF4C199F-D625-4DFA-A61E-96629D7300C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ED6C062B-2946-46F9-8DF9-78F89722B1DF}"/>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0" name="Group 9">
            <a:extLst>
              <a:ext uri="{FF2B5EF4-FFF2-40B4-BE49-F238E27FC236}">
                <a16:creationId xmlns:a16="http://schemas.microsoft.com/office/drawing/2014/main" id="{09CD7FDC-82F5-4C92-8419-EBB6FBDB4C28}"/>
              </a:ext>
            </a:extLst>
          </p:cNvPr>
          <p:cNvGrpSpPr/>
          <p:nvPr/>
        </p:nvGrpSpPr>
        <p:grpSpPr>
          <a:xfrm>
            <a:off x="9193562" y="1690743"/>
            <a:ext cx="1262108" cy="898124"/>
            <a:chOff x="8762260" y="1677880"/>
            <a:chExt cx="1262108" cy="898124"/>
          </a:xfrm>
        </p:grpSpPr>
        <p:sp>
          <p:nvSpPr>
            <p:cNvPr id="11" name="Rectangle: Rounded Corners 10">
              <a:extLst>
                <a:ext uri="{FF2B5EF4-FFF2-40B4-BE49-F238E27FC236}">
                  <a16:creationId xmlns:a16="http://schemas.microsoft.com/office/drawing/2014/main" id="{7B4E529B-B707-4313-B4DB-849DDB9D6877}"/>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C5FF3662-038C-44FC-998F-655F455EFA5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13" name="Group 12">
            <a:extLst>
              <a:ext uri="{FF2B5EF4-FFF2-40B4-BE49-F238E27FC236}">
                <a16:creationId xmlns:a16="http://schemas.microsoft.com/office/drawing/2014/main" id="{6DCC365A-12F9-4219-B074-91554334A508}"/>
              </a:ext>
            </a:extLst>
          </p:cNvPr>
          <p:cNvGrpSpPr/>
          <p:nvPr/>
        </p:nvGrpSpPr>
        <p:grpSpPr>
          <a:xfrm>
            <a:off x="8562508" y="2719934"/>
            <a:ext cx="1262108" cy="898124"/>
            <a:chOff x="8762260" y="1677880"/>
            <a:chExt cx="1262108" cy="898124"/>
          </a:xfrm>
        </p:grpSpPr>
        <p:sp>
          <p:nvSpPr>
            <p:cNvPr id="14" name="Rectangle: Rounded Corners 13">
              <a:extLst>
                <a:ext uri="{FF2B5EF4-FFF2-40B4-BE49-F238E27FC236}">
                  <a16:creationId xmlns:a16="http://schemas.microsoft.com/office/drawing/2014/main" id="{B3FFF903-0DA9-466E-A89D-7FAB3941AEE6}"/>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99D68998-851A-49B4-9B2D-2E65FB09A96B}"/>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6" name="Flowchart: Magnetic Disk 15">
            <a:extLst>
              <a:ext uri="{FF2B5EF4-FFF2-40B4-BE49-F238E27FC236}">
                <a16:creationId xmlns:a16="http://schemas.microsoft.com/office/drawing/2014/main" id="{5E44D546-6AE8-4402-BB63-6459027E1DA4}"/>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17" name="TextBox 16">
            <a:extLst>
              <a:ext uri="{FF2B5EF4-FFF2-40B4-BE49-F238E27FC236}">
                <a16:creationId xmlns:a16="http://schemas.microsoft.com/office/drawing/2014/main" id="{B919E1E8-0399-477E-B820-DA60124FEFFA}"/>
              </a:ext>
            </a:extLst>
          </p:cNvPr>
          <p:cNvSpPr txBox="1"/>
          <p:nvPr/>
        </p:nvSpPr>
        <p:spPr>
          <a:xfrm>
            <a:off x="7810595" y="3968318"/>
            <a:ext cx="1026243"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cxnSp>
        <p:nvCxnSpPr>
          <p:cNvPr id="18" name="Straight Connector 17">
            <a:extLst>
              <a:ext uri="{FF2B5EF4-FFF2-40B4-BE49-F238E27FC236}">
                <a16:creationId xmlns:a16="http://schemas.microsoft.com/office/drawing/2014/main" id="{7DB2C4F0-64F8-49A2-8B39-6DFA8B8CE814}"/>
              </a:ext>
            </a:extLst>
          </p:cNvPr>
          <p:cNvCxnSpPr/>
          <p:nvPr/>
        </p:nvCxnSpPr>
        <p:spPr>
          <a:xfrm>
            <a:off x="7667073" y="375525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9" name="Rectangle 18">
            <a:extLst>
              <a:ext uri="{FF2B5EF4-FFF2-40B4-BE49-F238E27FC236}">
                <a16:creationId xmlns:a16="http://schemas.microsoft.com/office/drawing/2014/main" id="{C11EC528-A97E-4671-A730-BEE25BC5AEC0}"/>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20" name="Straight Arrow Connector 19">
            <a:extLst>
              <a:ext uri="{FF2B5EF4-FFF2-40B4-BE49-F238E27FC236}">
                <a16:creationId xmlns:a16="http://schemas.microsoft.com/office/drawing/2014/main" id="{D1A2332C-52CD-4476-ACEB-EEDD23F1EF14}"/>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36E418-FB55-4C77-90D1-1B48567087CF}"/>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22" name="Straight Arrow Connector 21">
            <a:extLst>
              <a:ext uri="{FF2B5EF4-FFF2-40B4-BE49-F238E27FC236}">
                <a16:creationId xmlns:a16="http://schemas.microsoft.com/office/drawing/2014/main" id="{D06BB139-CD07-461F-A386-62CFA188AF4E}"/>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E7BA9E8-AFF3-481E-A651-2035AF16B09D}"/>
              </a:ext>
            </a:extLst>
          </p:cNvPr>
          <p:cNvSpPr/>
          <p:nvPr/>
        </p:nvSpPr>
        <p:spPr>
          <a:xfrm>
            <a:off x="4486704" y="2034350"/>
            <a:ext cx="1745991" cy="369332"/>
          </a:xfrm>
          <a:prstGeom prst="rect">
            <a:avLst/>
          </a:prstGeom>
        </p:spPr>
        <p:txBody>
          <a:bodyPr wrap="none">
            <a:spAutoFit/>
          </a:bodyPr>
          <a:lstStyle/>
          <a:p>
            <a:r>
              <a:rPr lang="en-IN" dirty="0"/>
              <a:t>HTML + CSS + JS </a:t>
            </a:r>
          </a:p>
        </p:txBody>
      </p:sp>
      <p:sp>
        <p:nvSpPr>
          <p:cNvPr id="24" name="Rectangle 23">
            <a:extLst>
              <a:ext uri="{FF2B5EF4-FFF2-40B4-BE49-F238E27FC236}">
                <a16:creationId xmlns:a16="http://schemas.microsoft.com/office/drawing/2014/main" id="{1BD2F3CC-C9B0-429B-A221-CB1C3C233AAF}"/>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5" name="Rectangle: Rounded Corners 24">
            <a:extLst>
              <a:ext uri="{FF2B5EF4-FFF2-40B4-BE49-F238E27FC236}">
                <a16:creationId xmlns:a16="http://schemas.microsoft.com/office/drawing/2014/main" id="{2D02834E-D564-4CD9-9049-C4124C838932}"/>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F10BFDF7-8480-4D42-BC09-1217FA753299}"/>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7106EB72-CC5F-4A40-9F02-FB00A93B7BB3}"/>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DB5DEE53-4770-4236-B78D-A5C3AADFEC6E}"/>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9" name="Straight Arrow Connector 28">
            <a:extLst>
              <a:ext uri="{FF2B5EF4-FFF2-40B4-BE49-F238E27FC236}">
                <a16:creationId xmlns:a16="http://schemas.microsoft.com/office/drawing/2014/main" id="{0BC63300-89D2-4CEB-B66C-61637161E652}"/>
              </a:ext>
            </a:extLst>
          </p:cNvPr>
          <p:cNvCxnSpPr>
            <a:cxnSpLocks/>
          </p:cNvCxnSpPr>
          <p:nvPr/>
        </p:nvCxnSpPr>
        <p:spPr>
          <a:xfrm>
            <a:off x="3376980" y="30486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96CB68C-66D6-488D-ADC8-A32028D2567D}"/>
              </a:ext>
            </a:extLst>
          </p:cNvPr>
          <p:cNvCxnSpPr/>
          <p:nvPr/>
        </p:nvCxnSpPr>
        <p:spPr>
          <a:xfrm flipH="1">
            <a:off x="3376980" y="34436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92C71E8-20C0-4662-820D-9C075C2E4DE3}"/>
              </a:ext>
            </a:extLst>
          </p:cNvPr>
          <p:cNvSpPr txBox="1"/>
          <p:nvPr/>
        </p:nvSpPr>
        <p:spPr>
          <a:xfrm>
            <a:off x="4422748" y="2692165"/>
            <a:ext cx="1901611" cy="369332"/>
          </a:xfrm>
          <a:prstGeom prst="rect">
            <a:avLst/>
          </a:prstGeom>
          <a:noFill/>
        </p:spPr>
        <p:txBody>
          <a:bodyPr wrap="none" rtlCol="0">
            <a:spAutoFit/>
          </a:bodyPr>
          <a:lstStyle/>
          <a:p>
            <a:r>
              <a:rPr lang="en-IN" dirty="0"/>
              <a:t>AJAX - HTTP + URL</a:t>
            </a:r>
          </a:p>
        </p:txBody>
      </p:sp>
      <p:sp>
        <p:nvSpPr>
          <p:cNvPr id="32" name="TextBox 31">
            <a:extLst>
              <a:ext uri="{FF2B5EF4-FFF2-40B4-BE49-F238E27FC236}">
                <a16:creationId xmlns:a16="http://schemas.microsoft.com/office/drawing/2014/main" id="{56691C8F-AA93-4430-BB7C-48661F0CB730}"/>
              </a:ext>
            </a:extLst>
          </p:cNvPr>
          <p:cNvSpPr txBox="1"/>
          <p:nvPr/>
        </p:nvSpPr>
        <p:spPr>
          <a:xfrm>
            <a:off x="4599944" y="3469413"/>
            <a:ext cx="1547218" cy="369332"/>
          </a:xfrm>
          <a:prstGeom prst="rect">
            <a:avLst/>
          </a:prstGeom>
          <a:noFill/>
        </p:spPr>
        <p:txBody>
          <a:bodyPr wrap="none" rtlCol="0">
            <a:spAutoFit/>
          </a:bodyPr>
          <a:lstStyle/>
          <a:p>
            <a:r>
              <a:rPr lang="en-IN" dirty="0"/>
              <a:t>PARTIAL HTML</a:t>
            </a:r>
          </a:p>
        </p:txBody>
      </p:sp>
      <p:sp>
        <p:nvSpPr>
          <p:cNvPr id="33" name="Rectangle 32">
            <a:extLst>
              <a:ext uri="{FF2B5EF4-FFF2-40B4-BE49-F238E27FC236}">
                <a16:creationId xmlns:a16="http://schemas.microsoft.com/office/drawing/2014/main" id="{F9B967AD-3955-4755-ADEF-A50A2BA970DC}"/>
              </a:ext>
            </a:extLst>
          </p:cNvPr>
          <p:cNvSpPr/>
          <p:nvPr/>
        </p:nvSpPr>
        <p:spPr>
          <a:xfrm>
            <a:off x="4499302" y="3968318"/>
            <a:ext cx="2234221" cy="2677656"/>
          </a:xfrm>
          <a:prstGeom prst="rect">
            <a:avLst/>
          </a:prstGeom>
        </p:spPr>
        <p:txBody>
          <a:bodyPr wrap="square">
            <a:spAutoFit/>
          </a:bodyPr>
          <a:lstStyle/>
          <a:p>
            <a:r>
              <a:rPr lang="en-US" sz="1400" dirty="0"/>
              <a:t>&lt;table&gt;</a:t>
            </a:r>
          </a:p>
          <a:p>
            <a:r>
              <a:rPr lang="en-US" sz="1400" dirty="0"/>
              <a:t>    &lt;</a:t>
            </a:r>
            <a:r>
              <a:rPr lang="en-US" sz="1400" dirty="0" err="1"/>
              <a:t>thead</a:t>
            </a:r>
            <a:r>
              <a:rPr lang="en-US" sz="1400" dirty="0"/>
              <a:t>&gt;</a:t>
            </a:r>
          </a:p>
          <a:p>
            <a:r>
              <a:rPr lang="en-US" sz="1400" dirty="0"/>
              <a:t>        &lt;tr&gt;</a:t>
            </a:r>
          </a:p>
          <a:p>
            <a:r>
              <a:rPr lang="en-US" sz="1400" dirty="0"/>
              <a:t>            &lt;</a:t>
            </a:r>
            <a:r>
              <a:rPr lang="en-US" sz="1400" dirty="0" err="1"/>
              <a:t>th</a:t>
            </a:r>
            <a:r>
              <a:rPr lang="en-US" sz="1400" dirty="0"/>
              <a:t>&gt;ID&lt;/</a:t>
            </a:r>
            <a:r>
              <a:rPr lang="en-US" sz="1400" dirty="0" err="1"/>
              <a:t>th</a:t>
            </a:r>
            <a:r>
              <a:rPr lang="en-US" sz="1400" dirty="0"/>
              <a:t>&gt;</a:t>
            </a:r>
          </a:p>
          <a:p>
            <a:r>
              <a:rPr lang="en-US" sz="1400" dirty="0"/>
              <a:t>        &lt;/tr&gt;</a:t>
            </a:r>
          </a:p>
          <a:p>
            <a:r>
              <a:rPr lang="en-US" sz="1400" dirty="0"/>
              <a:t>    &lt;/</a:t>
            </a:r>
            <a:r>
              <a:rPr lang="en-US" sz="1400" dirty="0" err="1"/>
              <a:t>thead</a:t>
            </a:r>
            <a:r>
              <a:rPr lang="en-US" sz="1400" dirty="0"/>
              <a:t>&gt;</a:t>
            </a:r>
          </a:p>
          <a:p>
            <a:r>
              <a:rPr lang="en-US" sz="1400" dirty="0"/>
              <a:t>    &lt;</a:t>
            </a:r>
            <a:r>
              <a:rPr lang="en-US" sz="1400" dirty="0" err="1"/>
              <a:t>tbody</a:t>
            </a:r>
            <a:r>
              <a:rPr lang="en-US" sz="1400" dirty="0"/>
              <a:t>&gt;</a:t>
            </a:r>
          </a:p>
          <a:p>
            <a:r>
              <a:rPr lang="en-US" sz="1400" dirty="0"/>
              <a:t>        &lt;tr&gt;</a:t>
            </a:r>
          </a:p>
          <a:p>
            <a:r>
              <a:rPr lang="en-US" sz="1400" dirty="0"/>
              <a:t>            &lt;td&gt;1&lt;/td&gt;</a:t>
            </a:r>
          </a:p>
          <a:p>
            <a:r>
              <a:rPr lang="en-US" sz="1400" dirty="0"/>
              <a:t>        &lt;/tr&gt;</a:t>
            </a:r>
          </a:p>
          <a:p>
            <a:r>
              <a:rPr lang="en-US" sz="1400" dirty="0"/>
              <a:t>    &lt;/</a:t>
            </a:r>
            <a:r>
              <a:rPr lang="en-US" sz="1400" dirty="0" err="1"/>
              <a:t>tbody</a:t>
            </a:r>
            <a:r>
              <a:rPr lang="en-US" sz="1400" dirty="0"/>
              <a:t>&gt;</a:t>
            </a:r>
          </a:p>
          <a:p>
            <a:r>
              <a:rPr lang="en-US" sz="1400" dirty="0"/>
              <a:t>&lt;/table&gt;</a:t>
            </a:r>
            <a:endParaRPr lang="en-IN" sz="1400" dirty="0"/>
          </a:p>
        </p:txBody>
      </p:sp>
      <p:sp>
        <p:nvSpPr>
          <p:cNvPr id="34" name="Rectangle 33">
            <a:extLst>
              <a:ext uri="{FF2B5EF4-FFF2-40B4-BE49-F238E27FC236}">
                <a16:creationId xmlns:a16="http://schemas.microsoft.com/office/drawing/2014/main" id="{C59E275E-E854-4068-AA8D-6DF191CC7A24}"/>
              </a:ext>
            </a:extLst>
          </p:cNvPr>
          <p:cNvSpPr/>
          <p:nvPr/>
        </p:nvSpPr>
        <p:spPr>
          <a:xfrm>
            <a:off x="1025170" y="3968318"/>
            <a:ext cx="1501716" cy="1035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endParaRPr lang="en-US" dirty="0"/>
          </a:p>
          <a:p>
            <a:pPr algn="ctr"/>
            <a:r>
              <a:rPr lang="en-US" dirty="0"/>
              <a:t>1</a:t>
            </a:r>
          </a:p>
        </p:txBody>
      </p:sp>
      <p:cxnSp>
        <p:nvCxnSpPr>
          <p:cNvPr id="35" name="Straight Connector 34">
            <a:extLst>
              <a:ext uri="{FF2B5EF4-FFF2-40B4-BE49-F238E27FC236}">
                <a16:creationId xmlns:a16="http://schemas.microsoft.com/office/drawing/2014/main" id="{CF8774D4-F89F-4451-B313-9D2621FCE09F}"/>
              </a:ext>
            </a:extLst>
          </p:cNvPr>
          <p:cNvCxnSpPr>
            <a:stCxn id="34" idx="1"/>
            <a:endCxn id="34" idx="3"/>
          </p:cNvCxnSpPr>
          <p:nvPr/>
        </p:nvCxnSpPr>
        <p:spPr>
          <a:xfrm>
            <a:off x="1025170" y="4486290"/>
            <a:ext cx="1501716" cy="0"/>
          </a:xfrm>
          <a:prstGeom prst="line">
            <a:avLst/>
          </a:prstGeom>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044BEBF1-8A6B-461D-8D72-6BCA05B6C1DE}"/>
              </a:ext>
            </a:extLst>
          </p:cNvPr>
          <p:cNvGrpSpPr/>
          <p:nvPr/>
        </p:nvGrpSpPr>
        <p:grpSpPr>
          <a:xfrm>
            <a:off x="3485864" y="3510046"/>
            <a:ext cx="828000" cy="828000"/>
            <a:chOff x="4936328" y="4218830"/>
            <a:chExt cx="828000" cy="828000"/>
          </a:xfrm>
        </p:grpSpPr>
        <p:sp>
          <p:nvSpPr>
            <p:cNvPr id="37" name="Arc 36">
              <a:extLst>
                <a:ext uri="{FF2B5EF4-FFF2-40B4-BE49-F238E27FC236}">
                  <a16:creationId xmlns:a16="http://schemas.microsoft.com/office/drawing/2014/main" id="{E0D93B43-C7BA-4C78-8EBB-13A18E26B57A}"/>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8" name="TextBox 37">
              <a:extLst>
                <a:ext uri="{FF2B5EF4-FFF2-40B4-BE49-F238E27FC236}">
                  <a16:creationId xmlns:a16="http://schemas.microsoft.com/office/drawing/2014/main" id="{1E95AC92-C2AB-45CB-963B-6FC970C1A9FC}"/>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
        <p:nvSpPr>
          <p:cNvPr id="39" name="TextBox 38">
            <a:extLst>
              <a:ext uri="{FF2B5EF4-FFF2-40B4-BE49-F238E27FC236}">
                <a16:creationId xmlns:a16="http://schemas.microsoft.com/office/drawing/2014/main" id="{02430CCD-F5D6-4118-8079-07A123EA8920}"/>
              </a:ext>
            </a:extLst>
          </p:cNvPr>
          <p:cNvSpPr txBox="1"/>
          <p:nvPr/>
        </p:nvSpPr>
        <p:spPr>
          <a:xfrm>
            <a:off x="8947081" y="3980973"/>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spTree>
    <p:extLst>
      <p:ext uri="{BB962C8B-B14F-4D97-AF65-F5344CB8AC3E}">
        <p14:creationId xmlns:p14="http://schemas.microsoft.com/office/powerpoint/2010/main" val="878931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FEAC-2505-4D70-81CC-EA313D89A2BB}"/>
              </a:ext>
            </a:extLst>
          </p:cNvPr>
          <p:cNvSpPr>
            <a:spLocks noGrp="1"/>
          </p:cNvSpPr>
          <p:nvPr>
            <p:ph type="title"/>
          </p:nvPr>
        </p:nvSpPr>
        <p:spPr/>
        <p:txBody>
          <a:bodyPr/>
          <a:lstStyle/>
          <a:p>
            <a:r>
              <a:rPr lang="en-US"/>
              <a:t>Modules</a:t>
            </a:r>
            <a:endParaRPr lang="en-US" dirty="0"/>
          </a:p>
        </p:txBody>
      </p:sp>
      <p:sp>
        <p:nvSpPr>
          <p:cNvPr id="3" name="Content Placeholder 2">
            <a:extLst>
              <a:ext uri="{FF2B5EF4-FFF2-40B4-BE49-F238E27FC236}">
                <a16:creationId xmlns:a16="http://schemas.microsoft.com/office/drawing/2014/main" id="{C84153F7-52AB-41FF-A15D-F1514020C643}"/>
              </a:ext>
            </a:extLst>
          </p:cNvPr>
          <p:cNvSpPr>
            <a:spLocks noGrp="1"/>
          </p:cNvSpPr>
          <p:nvPr>
            <p:ph idx="1"/>
          </p:nvPr>
        </p:nvSpPr>
        <p:spPr/>
        <p:txBody>
          <a:bodyPr>
            <a:normAutofit fontScale="92500" lnSpcReduction="10000"/>
          </a:bodyPr>
          <a:lstStyle/>
          <a:p>
            <a:r>
              <a:rPr lang="en-US" dirty="0"/>
              <a:t>As our application grows bigger, we want to split it into multiple files, so called “modules”. </a:t>
            </a:r>
          </a:p>
          <a:p>
            <a:r>
              <a:rPr lang="en-US" dirty="0"/>
              <a:t>Until ES6, JavaScript existed without a language-level module syntax.</a:t>
            </a:r>
          </a:p>
          <a:p>
            <a:r>
              <a:rPr lang="en-US" dirty="0"/>
              <a:t>JavaScript community invented a variety of ways to organize code into modules, special libraries to load modules on demand.</a:t>
            </a:r>
          </a:p>
          <a:p>
            <a:pPr lvl="1"/>
            <a:r>
              <a:rPr lang="en-US" dirty="0"/>
              <a:t>AMD – one of the most ancient module systems, initially implemented by the library require.js.</a:t>
            </a:r>
          </a:p>
          <a:p>
            <a:pPr lvl="1"/>
            <a:r>
              <a:rPr lang="en-US" dirty="0" err="1"/>
              <a:t>CommonJS</a:t>
            </a:r>
            <a:r>
              <a:rPr lang="en-US" dirty="0"/>
              <a:t> – the module system created for Node.js server.</a:t>
            </a:r>
          </a:p>
          <a:p>
            <a:pPr lvl="1"/>
            <a:r>
              <a:rPr lang="en-US" dirty="0"/>
              <a:t>UMD – one more module system, suggested as a universal one, compatible with AMD and </a:t>
            </a:r>
            <a:r>
              <a:rPr lang="en-US" dirty="0" err="1"/>
              <a:t>CommonJS</a:t>
            </a:r>
            <a:r>
              <a:rPr lang="en-US" dirty="0"/>
              <a:t>. </a:t>
            </a:r>
          </a:p>
          <a:p>
            <a:r>
              <a:rPr lang="en-US" dirty="0"/>
              <a:t>The language-level module system appeared in the standard in ECMASCRIPT 2015</a:t>
            </a:r>
          </a:p>
        </p:txBody>
      </p:sp>
    </p:spTree>
    <p:extLst>
      <p:ext uri="{BB962C8B-B14F-4D97-AF65-F5344CB8AC3E}">
        <p14:creationId xmlns:p14="http://schemas.microsoft.com/office/powerpoint/2010/main" val="3237243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AF89-EC5B-4481-AD7D-235AF70BE0B8}"/>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1E8C4B2-18E1-4D13-AF33-1D0657731E6B}"/>
              </a:ext>
            </a:extLst>
          </p:cNvPr>
          <p:cNvSpPr>
            <a:spLocks noGrp="1"/>
          </p:cNvSpPr>
          <p:nvPr>
            <p:ph idx="1"/>
          </p:nvPr>
        </p:nvSpPr>
        <p:spPr/>
        <p:txBody>
          <a:bodyPr>
            <a:normAutofit/>
          </a:bodyPr>
          <a:lstStyle/>
          <a:p>
            <a:r>
              <a:rPr lang="en-US" dirty="0"/>
              <a:t>A module is just a file. One script is one module. As simple as that.</a:t>
            </a:r>
          </a:p>
          <a:p>
            <a:r>
              <a:rPr lang="en-US" dirty="0"/>
              <a:t>A module may contain a class or a library of functions for a specific purpose.</a:t>
            </a:r>
          </a:p>
          <a:p>
            <a:r>
              <a:rPr lang="en-US" dirty="0"/>
              <a:t>Modules can load each other and use special directives export and import to interchange functionality, call functions of one module from another one:</a:t>
            </a:r>
          </a:p>
          <a:p>
            <a:pPr lvl="1"/>
            <a:r>
              <a:rPr lang="en-US" b="1" dirty="0"/>
              <a:t>export</a:t>
            </a:r>
            <a:r>
              <a:rPr lang="en-US" dirty="0"/>
              <a:t> keyword labels variables and functions that should be accessible from outside the current module.</a:t>
            </a:r>
          </a:p>
          <a:p>
            <a:pPr lvl="1"/>
            <a:r>
              <a:rPr lang="en-US" b="1" dirty="0"/>
              <a:t>import</a:t>
            </a:r>
            <a:r>
              <a:rPr lang="en-US" dirty="0"/>
              <a:t> allows the import of functionality from other modules.</a:t>
            </a:r>
          </a:p>
        </p:txBody>
      </p:sp>
    </p:spTree>
    <p:extLst>
      <p:ext uri="{BB962C8B-B14F-4D97-AF65-F5344CB8AC3E}">
        <p14:creationId xmlns:p14="http://schemas.microsoft.com/office/powerpoint/2010/main" val="3787089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11D2AD-342B-429A-A758-D5CE7885263D}"/>
              </a:ext>
            </a:extLst>
          </p:cNvPr>
          <p:cNvSpPr>
            <a:spLocks noGrp="1"/>
          </p:cNvSpPr>
          <p:nvPr>
            <p:ph type="title"/>
          </p:nvPr>
        </p:nvSpPr>
        <p:spPr>
          <a:xfrm>
            <a:off x="838200" y="365125"/>
            <a:ext cx="10515600" cy="1325563"/>
          </a:xfrm>
        </p:spPr>
        <p:txBody>
          <a:bodyPr/>
          <a:lstStyle/>
          <a:p>
            <a:r>
              <a:rPr lang="en-IN" dirty="0"/>
              <a:t>Promise</a:t>
            </a:r>
          </a:p>
        </p:txBody>
      </p:sp>
      <p:sp>
        <p:nvSpPr>
          <p:cNvPr id="5" name="Content Placeholder 2">
            <a:extLst>
              <a:ext uri="{FF2B5EF4-FFF2-40B4-BE49-F238E27FC236}">
                <a16:creationId xmlns:a16="http://schemas.microsoft.com/office/drawing/2014/main" id="{EF6C0CCF-FF62-44CD-A5BA-656DBE5B723E}"/>
              </a:ext>
            </a:extLst>
          </p:cNvPr>
          <p:cNvSpPr>
            <a:spLocks noGrp="1"/>
          </p:cNvSpPr>
          <p:nvPr>
            <p:ph idx="1"/>
          </p:nvPr>
        </p:nvSpPr>
        <p:spPr>
          <a:xfrm>
            <a:off x="838200" y="1825625"/>
            <a:ext cx="10515600" cy="4351338"/>
          </a:xfrm>
        </p:spPr>
        <p:txBody>
          <a:bodyPr/>
          <a:lstStyle/>
          <a:p>
            <a:r>
              <a:rPr lang="en-US" dirty="0"/>
              <a:t>The Promise object represents the eventual completion (or failure) of an asynchronous operation, and its resulting value.</a:t>
            </a:r>
          </a:p>
          <a:p>
            <a:r>
              <a:rPr lang="en-US" dirty="0"/>
              <a:t>It allows you to associate handlers with an asynchronous action's eventual success value or failure reason. </a:t>
            </a:r>
          </a:p>
          <a:p>
            <a:r>
              <a:rPr lang="en-US" dirty="0"/>
              <a:t>This lets asynchronous methods return values like synchronous methods: instead of immediately returning the final value, the asynchronous method returns a promise to supply the value at some point in the future.</a:t>
            </a:r>
          </a:p>
        </p:txBody>
      </p:sp>
    </p:spTree>
    <p:extLst>
      <p:ext uri="{BB962C8B-B14F-4D97-AF65-F5344CB8AC3E}">
        <p14:creationId xmlns:p14="http://schemas.microsoft.com/office/powerpoint/2010/main" val="231286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FF79-B017-4490-AE03-5057B694A1FE}"/>
              </a:ext>
            </a:extLst>
          </p:cNvPr>
          <p:cNvSpPr>
            <a:spLocks noGrp="1"/>
          </p:cNvSpPr>
          <p:nvPr>
            <p:ph type="title"/>
          </p:nvPr>
        </p:nvSpPr>
        <p:spPr>
          <a:xfrm>
            <a:off x="838200" y="365125"/>
            <a:ext cx="10515600" cy="1325563"/>
          </a:xfrm>
        </p:spPr>
        <p:txBody>
          <a:bodyPr/>
          <a:lstStyle/>
          <a:p>
            <a:r>
              <a:rPr lang="en-US" dirty="0"/>
              <a:t>Fetch API</a:t>
            </a:r>
          </a:p>
        </p:txBody>
      </p:sp>
      <p:sp>
        <p:nvSpPr>
          <p:cNvPr id="3" name="Content Placeholder 2">
            <a:extLst>
              <a:ext uri="{FF2B5EF4-FFF2-40B4-BE49-F238E27FC236}">
                <a16:creationId xmlns:a16="http://schemas.microsoft.com/office/drawing/2014/main" id="{F9E2FD68-2653-40FA-ADB0-5DE432B89202}"/>
              </a:ext>
            </a:extLst>
          </p:cNvPr>
          <p:cNvSpPr>
            <a:spLocks noGrp="1"/>
          </p:cNvSpPr>
          <p:nvPr>
            <p:ph idx="1"/>
          </p:nvPr>
        </p:nvSpPr>
        <p:spPr>
          <a:xfrm>
            <a:off x="838200" y="1825625"/>
            <a:ext cx="10515600" cy="4351338"/>
          </a:xfrm>
        </p:spPr>
        <p:txBody>
          <a:bodyPr>
            <a:normAutofit fontScale="92500"/>
          </a:bodyPr>
          <a:lstStyle/>
          <a:p>
            <a:r>
              <a:rPr lang="en-US" dirty="0"/>
              <a:t>The Fetch API provides a JavaScript interface for accessing and manipulating parts of the HTTP pipeline, such as requests and responses. </a:t>
            </a:r>
          </a:p>
          <a:p>
            <a:r>
              <a:rPr lang="en-US" dirty="0"/>
              <a:t>It also provides a global fetch() method that provides an easy, logical way to fetch resources asynchronously across the network.</a:t>
            </a:r>
          </a:p>
          <a:p>
            <a:r>
              <a:rPr lang="en-US" dirty="0"/>
              <a:t>This kind of functionality was previously achieved using </a:t>
            </a:r>
            <a:r>
              <a:rPr lang="en-US" dirty="0" err="1"/>
              <a:t>XMLHttpRequest</a:t>
            </a:r>
            <a:r>
              <a:rPr lang="en-US" dirty="0"/>
              <a:t>. </a:t>
            </a:r>
          </a:p>
          <a:p>
            <a:r>
              <a:rPr lang="en-US" dirty="0"/>
              <a:t>Fetch provides a better alternative that can be easily used by other technologies such as Service Workers. </a:t>
            </a:r>
          </a:p>
          <a:p>
            <a:r>
              <a:rPr lang="en-US" dirty="0"/>
              <a:t>Fetch also provides a single logical place to define other HTTP-related concepts such as CORS and extensions to HTTP.</a:t>
            </a:r>
          </a:p>
        </p:txBody>
      </p:sp>
    </p:spTree>
    <p:extLst>
      <p:ext uri="{BB962C8B-B14F-4D97-AF65-F5344CB8AC3E}">
        <p14:creationId xmlns:p14="http://schemas.microsoft.com/office/powerpoint/2010/main" val="1257482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590C-88AF-4713-AA78-40ACB1DA3220}"/>
              </a:ext>
            </a:extLst>
          </p:cNvPr>
          <p:cNvSpPr>
            <a:spLocks noGrp="1"/>
          </p:cNvSpPr>
          <p:nvPr>
            <p:ph type="title"/>
          </p:nvPr>
        </p:nvSpPr>
        <p:spPr/>
        <p:txBody>
          <a:bodyPr/>
          <a:lstStyle/>
          <a:p>
            <a:r>
              <a:rPr lang="en-US" dirty="0"/>
              <a:t>Self Learning</a:t>
            </a:r>
          </a:p>
        </p:txBody>
      </p:sp>
      <p:sp>
        <p:nvSpPr>
          <p:cNvPr id="3" name="Content Placeholder 2">
            <a:extLst>
              <a:ext uri="{FF2B5EF4-FFF2-40B4-BE49-F238E27FC236}">
                <a16:creationId xmlns:a16="http://schemas.microsoft.com/office/drawing/2014/main" id="{3F3A64C7-2E34-4674-891B-BB01CF751776}"/>
              </a:ext>
            </a:extLst>
          </p:cNvPr>
          <p:cNvSpPr>
            <a:spLocks noGrp="1"/>
          </p:cNvSpPr>
          <p:nvPr>
            <p:ph idx="1"/>
          </p:nvPr>
        </p:nvSpPr>
        <p:spPr/>
        <p:txBody>
          <a:bodyPr/>
          <a:lstStyle/>
          <a:p>
            <a:r>
              <a:rPr lang="en-US" dirty="0"/>
              <a:t>Promise Methods</a:t>
            </a:r>
          </a:p>
          <a:p>
            <a:pPr lvl="1"/>
            <a:r>
              <a:rPr lang="en-US" dirty="0" err="1"/>
              <a:t>Promise.all</a:t>
            </a:r>
            <a:r>
              <a:rPr lang="en-US" dirty="0"/>
              <a:t>()</a:t>
            </a:r>
          </a:p>
          <a:p>
            <a:pPr lvl="1"/>
            <a:r>
              <a:rPr lang="en-US" dirty="0" err="1"/>
              <a:t>Promise.race</a:t>
            </a:r>
            <a:r>
              <a:rPr lang="en-US" dirty="0"/>
              <a:t>()</a:t>
            </a:r>
          </a:p>
          <a:p>
            <a:r>
              <a:rPr lang="en-US" dirty="0"/>
              <a:t>Promise Chaining</a:t>
            </a:r>
          </a:p>
          <a:p>
            <a:r>
              <a:rPr lang="en-US" dirty="0"/>
              <a:t>Use of Fetch API to do</a:t>
            </a:r>
          </a:p>
          <a:p>
            <a:pPr lvl="1"/>
            <a:r>
              <a:rPr lang="en-US" dirty="0"/>
              <a:t>Post</a:t>
            </a:r>
          </a:p>
          <a:p>
            <a:pPr lvl="1"/>
            <a:r>
              <a:rPr lang="en-US" dirty="0"/>
              <a:t>Put</a:t>
            </a:r>
          </a:p>
          <a:p>
            <a:pPr lvl="1"/>
            <a:r>
              <a:rPr lang="en-US" dirty="0"/>
              <a:t>Delete</a:t>
            </a:r>
          </a:p>
          <a:p>
            <a:pPr lvl="1"/>
            <a:r>
              <a:rPr lang="en-US" dirty="0"/>
              <a:t>Learn how to customize the headers in Fetch Request</a:t>
            </a:r>
          </a:p>
        </p:txBody>
      </p:sp>
    </p:spTree>
    <p:extLst>
      <p:ext uri="{BB962C8B-B14F-4D97-AF65-F5344CB8AC3E}">
        <p14:creationId xmlns:p14="http://schemas.microsoft.com/office/powerpoint/2010/main" val="37355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E651-7639-42F3-ACDB-B57B4D534C49}"/>
              </a:ext>
            </a:extLst>
          </p:cNvPr>
          <p:cNvSpPr>
            <a:spLocks noGrp="1"/>
          </p:cNvSpPr>
          <p:nvPr>
            <p:ph type="ctrTitle"/>
          </p:nvPr>
        </p:nvSpPr>
        <p:spPr>
          <a:xfrm>
            <a:off x="1094095" y="851517"/>
            <a:ext cx="5238466" cy="2991416"/>
          </a:xfrm>
        </p:spPr>
        <p:txBody>
          <a:bodyPr anchor="b">
            <a:normAutofit/>
          </a:bodyPr>
          <a:lstStyle/>
          <a:p>
            <a:pPr algn="l"/>
            <a:r>
              <a:rPr lang="en-IN"/>
              <a:t>React</a:t>
            </a:r>
          </a:p>
        </p:txBody>
      </p:sp>
      <p:sp>
        <p:nvSpPr>
          <p:cNvPr id="3" name="Subtitle 2">
            <a:extLst>
              <a:ext uri="{FF2B5EF4-FFF2-40B4-BE49-F238E27FC236}">
                <a16:creationId xmlns:a16="http://schemas.microsoft.com/office/drawing/2014/main" id="{D7CA7D6F-A263-449E-8405-B5A9FBF10CF3}"/>
              </a:ext>
            </a:extLst>
          </p:cNvPr>
          <p:cNvSpPr>
            <a:spLocks noGrp="1"/>
          </p:cNvSpPr>
          <p:nvPr>
            <p:ph type="subTitle" idx="1"/>
          </p:nvPr>
        </p:nvSpPr>
        <p:spPr>
          <a:xfrm>
            <a:off x="1094096" y="3842932"/>
            <a:ext cx="4167115" cy="2163551"/>
          </a:xfrm>
        </p:spPr>
        <p:txBody>
          <a:bodyPr anchor="t">
            <a:normAutofit/>
          </a:bodyPr>
          <a:lstStyle/>
          <a:p>
            <a:pPr algn="l"/>
            <a:r>
              <a:rPr lang="en-US" dirty="0"/>
              <a:t>A JavaScript library for building user interfaces</a:t>
            </a:r>
            <a:endParaRPr lang="en-IN" dirty="0"/>
          </a:p>
        </p:txBody>
      </p:sp>
      <p:pic>
        <p:nvPicPr>
          <p:cNvPr id="5" name="Picture 4">
            <a:extLst>
              <a:ext uri="{FF2B5EF4-FFF2-40B4-BE49-F238E27FC236}">
                <a16:creationId xmlns:a16="http://schemas.microsoft.com/office/drawing/2014/main" id="{C29A1890-5154-4A30-BF97-7BF0BD966B31}"/>
              </a:ext>
            </a:extLst>
          </p:cNvPr>
          <p:cNvPicPr>
            <a:picLocks noChangeAspect="1"/>
          </p:cNvPicPr>
          <p:nvPr/>
        </p:nvPicPr>
        <p:blipFill>
          <a:blip r:embed="rId2"/>
          <a:stretch>
            <a:fillRect/>
          </a:stretch>
        </p:blipFill>
        <p:spPr>
          <a:xfrm>
            <a:off x="7531503" y="2310163"/>
            <a:ext cx="3217333" cy="2855621"/>
          </a:xfrm>
          <a:prstGeom prst="rect">
            <a:avLst/>
          </a:prstGeom>
        </p:spPr>
      </p:pic>
    </p:spTree>
    <p:extLst>
      <p:ext uri="{BB962C8B-B14F-4D97-AF65-F5344CB8AC3E}">
        <p14:creationId xmlns:p14="http://schemas.microsoft.com/office/powerpoint/2010/main" val="2025244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A5F2-A07B-40EA-994F-5CB16C0F79DE}"/>
              </a:ext>
            </a:extLst>
          </p:cNvPr>
          <p:cNvSpPr>
            <a:spLocks noGrp="1"/>
          </p:cNvSpPr>
          <p:nvPr>
            <p:ph type="title"/>
          </p:nvPr>
        </p:nvSpPr>
        <p:spPr/>
        <p:txBody>
          <a:bodyPr/>
          <a:lstStyle/>
          <a:p>
            <a:r>
              <a:rPr lang="en-US" dirty="0"/>
              <a:t>React Installation</a:t>
            </a:r>
          </a:p>
        </p:txBody>
      </p:sp>
      <p:sp>
        <p:nvSpPr>
          <p:cNvPr id="3" name="Content Placeholder 2">
            <a:extLst>
              <a:ext uri="{FF2B5EF4-FFF2-40B4-BE49-F238E27FC236}">
                <a16:creationId xmlns:a16="http://schemas.microsoft.com/office/drawing/2014/main" id="{03C53AC9-684E-4C96-96EE-6A35C94129BF}"/>
              </a:ext>
            </a:extLst>
          </p:cNvPr>
          <p:cNvSpPr>
            <a:spLocks noGrp="1"/>
          </p:cNvSpPr>
          <p:nvPr>
            <p:ph idx="1"/>
          </p:nvPr>
        </p:nvSpPr>
        <p:spPr/>
        <p:txBody>
          <a:bodyPr/>
          <a:lstStyle/>
          <a:p>
            <a:r>
              <a:rPr lang="en-US" dirty="0"/>
              <a:t>Install the React CLI (Once)</a:t>
            </a:r>
          </a:p>
          <a:p>
            <a:pPr lvl="1"/>
            <a:r>
              <a:rPr lang="en-US" dirty="0" err="1"/>
              <a:t>npm</a:t>
            </a:r>
            <a:r>
              <a:rPr lang="en-US" dirty="0"/>
              <a:t> install -g create-react-app</a:t>
            </a:r>
          </a:p>
          <a:p>
            <a:r>
              <a:rPr lang="en-US" dirty="0"/>
              <a:t>Install Google Chrome Extensions</a:t>
            </a:r>
          </a:p>
          <a:p>
            <a:pPr lvl="1"/>
            <a:r>
              <a:rPr lang="en-US" dirty="0"/>
              <a:t>React Developer Tools</a:t>
            </a:r>
          </a:p>
          <a:p>
            <a:pPr lvl="2"/>
            <a:r>
              <a:rPr lang="en-US" dirty="0">
                <a:hlinkClick r:id="rId2"/>
              </a:rPr>
              <a:t>https://chrome.google.com/webstore/detail/react-developer-tools/fmkadmapgofadopljbjfkapdkoienihi</a:t>
            </a:r>
            <a:endParaRPr lang="en-US" dirty="0"/>
          </a:p>
          <a:p>
            <a:pPr lvl="1"/>
            <a:r>
              <a:rPr lang="en-US" dirty="0"/>
              <a:t>Redux </a:t>
            </a:r>
            <a:r>
              <a:rPr lang="en-US" dirty="0" err="1"/>
              <a:t>DevTools</a:t>
            </a:r>
            <a:endParaRPr lang="en-US" dirty="0"/>
          </a:p>
          <a:p>
            <a:pPr lvl="2"/>
            <a:r>
              <a:rPr lang="en-US" dirty="0">
                <a:hlinkClick r:id="rId3"/>
              </a:rPr>
              <a:t>https://chrome.google.com/webstore/detail/redux-devtools/lmhkpmbekcpmknklioeibfkpmmfibljd</a:t>
            </a:r>
            <a:endParaRPr lang="en-US" dirty="0"/>
          </a:p>
        </p:txBody>
      </p:sp>
    </p:spTree>
    <p:extLst>
      <p:ext uri="{BB962C8B-B14F-4D97-AF65-F5344CB8AC3E}">
        <p14:creationId xmlns:p14="http://schemas.microsoft.com/office/powerpoint/2010/main" val="3578941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FDC9C0D-83CF-4791-9DE6-272C6A1C7FE8}"/>
              </a:ext>
            </a:extLst>
          </p:cNvPr>
          <p:cNvSpPr/>
          <p:nvPr/>
        </p:nvSpPr>
        <p:spPr>
          <a:xfrm>
            <a:off x="3308465" y="1737360"/>
            <a:ext cx="5370021" cy="20769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655A63-26F9-4D10-BC9B-07BEE1C6A4C6}"/>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7" name="Straight Arrow Connector 6">
            <a:extLst>
              <a:ext uri="{FF2B5EF4-FFF2-40B4-BE49-F238E27FC236}">
                <a16:creationId xmlns:a16="http://schemas.microsoft.com/office/drawing/2014/main" id="{D235230B-8335-4FC0-9A79-A67A399E0512}"/>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80FEE7DF-5A8B-4F8B-B39F-CB6A2EDD919A}"/>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sp>
        <p:nvSpPr>
          <p:cNvPr id="9" name="TextBox 8">
            <a:extLst>
              <a:ext uri="{FF2B5EF4-FFF2-40B4-BE49-F238E27FC236}">
                <a16:creationId xmlns:a16="http://schemas.microsoft.com/office/drawing/2014/main" id="{1AB2C634-913A-4F72-BB6E-4F9A51200CBA}"/>
              </a:ext>
            </a:extLst>
          </p:cNvPr>
          <p:cNvSpPr txBox="1"/>
          <p:nvPr/>
        </p:nvSpPr>
        <p:spPr>
          <a:xfrm>
            <a:off x="9616962" y="1279247"/>
            <a:ext cx="1325227"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 +</a:t>
            </a:r>
          </a:p>
          <a:p>
            <a:r>
              <a:rPr lang="en-IN" sz="1400" dirty="0" err="1"/>
              <a:t>Polyfill</a:t>
            </a:r>
            <a:r>
              <a:rPr lang="en-IN" sz="1400" dirty="0"/>
              <a:t> (core-</a:t>
            </a:r>
            <a:r>
              <a:rPr lang="en-IN" sz="1400" dirty="0" err="1"/>
              <a:t>js</a:t>
            </a:r>
            <a:r>
              <a:rPr lang="en-IN" sz="1400" dirty="0"/>
              <a:t>)</a:t>
            </a:r>
          </a:p>
        </p:txBody>
      </p:sp>
      <p:cxnSp>
        <p:nvCxnSpPr>
          <p:cNvPr id="10" name="Straight Arrow Connector 9">
            <a:extLst>
              <a:ext uri="{FF2B5EF4-FFF2-40B4-BE49-F238E27FC236}">
                <a16:creationId xmlns:a16="http://schemas.microsoft.com/office/drawing/2014/main" id="{1C3BFF56-062D-48C7-9924-C472E2EC0050}"/>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D459CF1A-33AB-4664-BBDD-37D492268364}"/>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2" name="Rectangle 11">
            <a:extLst>
              <a:ext uri="{FF2B5EF4-FFF2-40B4-BE49-F238E27FC236}">
                <a16:creationId xmlns:a16="http://schemas.microsoft.com/office/drawing/2014/main" id="{D5B8D7E5-47D3-484B-98BE-39C84BCE3A9C}"/>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3" name="Connector: Elbow 12">
            <a:extLst>
              <a:ext uri="{FF2B5EF4-FFF2-40B4-BE49-F238E27FC236}">
                <a16:creationId xmlns:a16="http://schemas.microsoft.com/office/drawing/2014/main" id="{954F066C-F3F6-4CAB-957B-FDFEB185A926}"/>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B7E75155-07FB-426E-8EE6-24821156BC10}"/>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5" name="Rectangle 14">
            <a:extLst>
              <a:ext uri="{FF2B5EF4-FFF2-40B4-BE49-F238E27FC236}">
                <a16:creationId xmlns:a16="http://schemas.microsoft.com/office/drawing/2014/main" id="{A672C5B8-5C1B-4543-BF4A-6D35A4CA9E6A}"/>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6" name="Rectangle 15">
            <a:extLst>
              <a:ext uri="{FF2B5EF4-FFF2-40B4-BE49-F238E27FC236}">
                <a16:creationId xmlns:a16="http://schemas.microsoft.com/office/drawing/2014/main" id="{26E5D44C-7CEC-40A0-9CD8-C8F1306D9D29}"/>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7" name="Straight Arrow Connector 16">
            <a:extLst>
              <a:ext uri="{FF2B5EF4-FFF2-40B4-BE49-F238E27FC236}">
                <a16:creationId xmlns:a16="http://schemas.microsoft.com/office/drawing/2014/main" id="{05304965-3725-4C62-9061-6DFC3ADD6268}"/>
              </a:ext>
            </a:extLst>
          </p:cNvPr>
          <p:cNvCxnSpPr>
            <a:endCxn id="16"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A8B42D66-08F2-46A9-85F9-8335C2F1AB2A}"/>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9" name="Rectangle: Rounded Corners 18">
            <a:extLst>
              <a:ext uri="{FF2B5EF4-FFF2-40B4-BE49-F238E27FC236}">
                <a16:creationId xmlns:a16="http://schemas.microsoft.com/office/drawing/2014/main" id="{6ED49106-045A-47D6-8265-20FE1247D3ED}"/>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20" name="Straight Arrow Connector 19">
            <a:extLst>
              <a:ext uri="{FF2B5EF4-FFF2-40B4-BE49-F238E27FC236}">
                <a16:creationId xmlns:a16="http://schemas.microsoft.com/office/drawing/2014/main" id="{71918B56-81D4-452A-94EA-D78ED433D341}"/>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CE5A532A-236B-4531-8D18-69340FD90546}"/>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22" name="TextBox 21">
            <a:extLst>
              <a:ext uri="{FF2B5EF4-FFF2-40B4-BE49-F238E27FC236}">
                <a16:creationId xmlns:a16="http://schemas.microsoft.com/office/drawing/2014/main" id="{87D9A11E-0A3C-4B36-987E-1C5984B4D945}"/>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3" name="Straight Connector 22">
            <a:extLst>
              <a:ext uri="{FF2B5EF4-FFF2-40B4-BE49-F238E27FC236}">
                <a16:creationId xmlns:a16="http://schemas.microsoft.com/office/drawing/2014/main" id="{764FE74A-1B6D-4CD8-9437-A27D9CE37CD2}"/>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7AB72D11-E908-4C89-A1F2-35872F6AF3A8}"/>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5" name="TextBox 24">
            <a:extLst>
              <a:ext uri="{FF2B5EF4-FFF2-40B4-BE49-F238E27FC236}">
                <a16:creationId xmlns:a16="http://schemas.microsoft.com/office/drawing/2014/main" id="{A9796DB1-672D-454E-95CD-4D88EB64D3B9}"/>
              </a:ext>
            </a:extLst>
          </p:cNvPr>
          <p:cNvSpPr txBox="1"/>
          <p:nvPr/>
        </p:nvSpPr>
        <p:spPr>
          <a:xfrm>
            <a:off x="6621448" y="2102117"/>
            <a:ext cx="1854995" cy="369332"/>
          </a:xfrm>
          <a:prstGeom prst="rect">
            <a:avLst/>
          </a:prstGeom>
          <a:noFill/>
        </p:spPr>
        <p:txBody>
          <a:bodyPr wrap="none" rtlCol="0">
            <a:spAutoFit/>
          </a:bodyPr>
          <a:lstStyle/>
          <a:p>
            <a:r>
              <a:rPr lang="en-IN" dirty="0"/>
              <a:t>Build your project</a:t>
            </a:r>
          </a:p>
        </p:txBody>
      </p:sp>
      <p:cxnSp>
        <p:nvCxnSpPr>
          <p:cNvPr id="26" name="Straight Connector 25">
            <a:extLst>
              <a:ext uri="{FF2B5EF4-FFF2-40B4-BE49-F238E27FC236}">
                <a16:creationId xmlns:a16="http://schemas.microsoft.com/office/drawing/2014/main" id="{2F82AE20-8F6D-441E-B219-16C877C4A5E1}"/>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28052E5A-D340-4FBD-9A52-CABD6DE3BED2}"/>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8" name="TextBox 27">
            <a:extLst>
              <a:ext uri="{FF2B5EF4-FFF2-40B4-BE49-F238E27FC236}">
                <a16:creationId xmlns:a16="http://schemas.microsoft.com/office/drawing/2014/main" id="{D9264DBC-36E5-42FF-ABD6-B4CFD7C53A07}"/>
              </a:ext>
            </a:extLst>
          </p:cNvPr>
          <p:cNvSpPr txBox="1"/>
          <p:nvPr/>
        </p:nvSpPr>
        <p:spPr>
          <a:xfrm>
            <a:off x="3416533" y="1825118"/>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sp>
        <p:nvSpPr>
          <p:cNvPr id="29" name="TextBox 28">
            <a:extLst>
              <a:ext uri="{FF2B5EF4-FFF2-40B4-BE49-F238E27FC236}">
                <a16:creationId xmlns:a16="http://schemas.microsoft.com/office/drawing/2014/main" id="{E8DBE7B2-1900-4FE4-B865-6B397C7BA1E5}"/>
              </a:ext>
            </a:extLst>
          </p:cNvPr>
          <p:cNvSpPr txBox="1"/>
          <p:nvPr/>
        </p:nvSpPr>
        <p:spPr>
          <a:xfrm>
            <a:off x="412448" y="230662"/>
            <a:ext cx="2605072" cy="523220"/>
          </a:xfrm>
          <a:prstGeom prst="rect">
            <a:avLst/>
          </a:prstGeom>
          <a:noFill/>
        </p:spPr>
        <p:txBody>
          <a:bodyPr wrap="none" rtlCol="0">
            <a:spAutoFit/>
          </a:bodyPr>
          <a:lstStyle/>
          <a:p>
            <a:r>
              <a:rPr lang="en-IN" sz="2800" b="1" dirty="0"/>
              <a:t>Client Side Build</a:t>
            </a:r>
          </a:p>
        </p:txBody>
      </p:sp>
      <p:cxnSp>
        <p:nvCxnSpPr>
          <p:cNvPr id="30" name="Straight Connector 29">
            <a:extLst>
              <a:ext uri="{FF2B5EF4-FFF2-40B4-BE49-F238E27FC236}">
                <a16:creationId xmlns:a16="http://schemas.microsoft.com/office/drawing/2014/main" id="{401813BC-06B4-4926-98E9-18D9F509B004}"/>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5A1BE56-4EB9-4FB2-BF72-E080CC4F6E38}"/>
              </a:ext>
            </a:extLst>
          </p:cNvPr>
          <p:cNvSpPr txBox="1"/>
          <p:nvPr/>
        </p:nvSpPr>
        <p:spPr>
          <a:xfrm>
            <a:off x="340822" y="1109492"/>
            <a:ext cx="2392578" cy="646331"/>
          </a:xfrm>
          <a:prstGeom prst="rect">
            <a:avLst/>
          </a:prstGeom>
          <a:noFill/>
          <a:ln>
            <a:solidFill>
              <a:schemeClr val="tx1"/>
            </a:solidFill>
          </a:ln>
        </p:spPr>
        <p:txBody>
          <a:bodyPr wrap="square" rtlCol="0">
            <a:spAutoFit/>
          </a:bodyPr>
          <a:lstStyle/>
          <a:p>
            <a:r>
              <a:rPr lang="en-US" dirty="0"/>
              <a:t>Auto Configuration</a:t>
            </a:r>
          </a:p>
          <a:p>
            <a:pPr>
              <a:tabLst>
                <a:tab pos="182563" algn="l"/>
              </a:tabLst>
            </a:pPr>
            <a:r>
              <a:rPr lang="en-US" dirty="0"/>
              <a:t>	CLI (create-react-app)</a:t>
            </a:r>
          </a:p>
        </p:txBody>
      </p:sp>
      <p:sp>
        <p:nvSpPr>
          <p:cNvPr id="34" name="TextBox 33">
            <a:extLst>
              <a:ext uri="{FF2B5EF4-FFF2-40B4-BE49-F238E27FC236}">
                <a16:creationId xmlns:a16="http://schemas.microsoft.com/office/drawing/2014/main" id="{CC8B0E55-5C51-497D-9455-6395B33D01A0}"/>
              </a:ext>
            </a:extLst>
          </p:cNvPr>
          <p:cNvSpPr txBox="1"/>
          <p:nvPr/>
        </p:nvSpPr>
        <p:spPr>
          <a:xfrm>
            <a:off x="3370272" y="1371612"/>
            <a:ext cx="1341201" cy="369332"/>
          </a:xfrm>
          <a:prstGeom prst="rect">
            <a:avLst/>
          </a:prstGeom>
          <a:noFill/>
        </p:spPr>
        <p:txBody>
          <a:bodyPr wrap="none" rtlCol="0">
            <a:spAutoFit/>
          </a:bodyPr>
          <a:lstStyle/>
          <a:p>
            <a:r>
              <a:rPr lang="en-US" dirty="0"/>
              <a:t>react-scripts</a:t>
            </a:r>
          </a:p>
        </p:txBody>
      </p:sp>
    </p:spTree>
    <p:extLst>
      <p:ext uri="{BB962C8B-B14F-4D97-AF65-F5344CB8AC3E}">
        <p14:creationId xmlns:p14="http://schemas.microsoft.com/office/powerpoint/2010/main" val="3561494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2158D03-C230-4311-99D3-97AD31419AA7}"/>
              </a:ext>
            </a:extLst>
          </p:cNvPr>
          <p:cNvSpPr/>
          <p:nvPr/>
        </p:nvSpPr>
        <p:spPr>
          <a:xfrm>
            <a:off x="917616"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553F59E0-7657-42E5-9E1E-011B452E00D7}"/>
              </a:ext>
            </a:extLst>
          </p:cNvPr>
          <p:cNvSpPr/>
          <p:nvPr/>
        </p:nvSpPr>
        <p:spPr>
          <a:xfrm>
            <a:off x="1100801"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5" name="Rectangle 4">
            <a:extLst>
              <a:ext uri="{FF2B5EF4-FFF2-40B4-BE49-F238E27FC236}">
                <a16:creationId xmlns:a16="http://schemas.microsoft.com/office/drawing/2014/main" id="{8121CA58-DB2D-4288-94BF-4FB223E31D32}"/>
              </a:ext>
            </a:extLst>
          </p:cNvPr>
          <p:cNvSpPr/>
          <p:nvPr/>
        </p:nvSpPr>
        <p:spPr>
          <a:xfrm>
            <a:off x="3852239"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5178FDCE-58C7-4F78-B79C-D420183FD325}"/>
              </a:ext>
            </a:extLst>
          </p:cNvPr>
          <p:cNvSpPr/>
          <p:nvPr/>
        </p:nvSpPr>
        <p:spPr>
          <a:xfrm>
            <a:off x="4445363"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TextBox 6">
            <a:extLst>
              <a:ext uri="{FF2B5EF4-FFF2-40B4-BE49-F238E27FC236}">
                <a16:creationId xmlns:a16="http://schemas.microsoft.com/office/drawing/2014/main" id="{76EAF6EB-168B-4456-A19B-1121B7DDA9F8}"/>
              </a:ext>
            </a:extLst>
          </p:cNvPr>
          <p:cNvSpPr txBox="1"/>
          <p:nvPr/>
        </p:nvSpPr>
        <p:spPr>
          <a:xfrm>
            <a:off x="2176052" y="330201"/>
            <a:ext cx="1531188" cy="369332"/>
          </a:xfrm>
          <a:prstGeom prst="rect">
            <a:avLst/>
          </a:prstGeom>
          <a:noFill/>
        </p:spPr>
        <p:txBody>
          <a:bodyPr wrap="none" rtlCol="0">
            <a:spAutoFit/>
          </a:bodyPr>
          <a:lstStyle/>
          <a:p>
            <a:r>
              <a:rPr lang="en-US" dirty="0"/>
              <a:t>HTML and CSS</a:t>
            </a:r>
          </a:p>
        </p:txBody>
      </p:sp>
      <p:sp>
        <p:nvSpPr>
          <p:cNvPr id="8" name="TextBox 7">
            <a:extLst>
              <a:ext uri="{FF2B5EF4-FFF2-40B4-BE49-F238E27FC236}">
                <a16:creationId xmlns:a16="http://schemas.microsoft.com/office/drawing/2014/main" id="{F0FB80DB-2F66-4142-8835-E055B45D3541}"/>
              </a:ext>
            </a:extLst>
          </p:cNvPr>
          <p:cNvSpPr txBox="1"/>
          <p:nvPr/>
        </p:nvSpPr>
        <p:spPr>
          <a:xfrm>
            <a:off x="1208602" y="3130305"/>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cxnSp>
        <p:nvCxnSpPr>
          <p:cNvPr id="9" name="Straight Connector 8">
            <a:extLst>
              <a:ext uri="{FF2B5EF4-FFF2-40B4-BE49-F238E27FC236}">
                <a16:creationId xmlns:a16="http://schemas.microsoft.com/office/drawing/2014/main" id="{40051521-D728-404A-9C18-321420897CF4}"/>
              </a:ext>
            </a:extLst>
          </p:cNvPr>
          <p:cNvCxnSpPr>
            <a:cxnSpLocks/>
          </p:cNvCxnSpPr>
          <p:nvPr/>
        </p:nvCxnSpPr>
        <p:spPr>
          <a:xfrm>
            <a:off x="1188747"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CD6018DA-24D2-403F-95F3-E222C5D75C7E}"/>
              </a:ext>
            </a:extLst>
          </p:cNvPr>
          <p:cNvSpPr txBox="1"/>
          <p:nvPr/>
        </p:nvSpPr>
        <p:spPr>
          <a:xfrm>
            <a:off x="2369004" y="2191952"/>
            <a:ext cx="1359668" cy="369332"/>
          </a:xfrm>
          <a:prstGeom prst="rect">
            <a:avLst/>
          </a:prstGeom>
          <a:noFill/>
        </p:spPr>
        <p:txBody>
          <a:bodyPr wrap="none" rtlCol="0">
            <a:spAutoFit/>
          </a:bodyPr>
          <a:lstStyle/>
          <a:p>
            <a:r>
              <a:rPr lang="en-US" dirty="0" err="1"/>
              <a:t>domHandler</a:t>
            </a:r>
            <a:endParaRPr lang="en-US" dirty="0"/>
          </a:p>
        </p:txBody>
      </p:sp>
      <p:cxnSp>
        <p:nvCxnSpPr>
          <p:cNvPr id="11" name="Straight Connector 10">
            <a:extLst>
              <a:ext uri="{FF2B5EF4-FFF2-40B4-BE49-F238E27FC236}">
                <a16:creationId xmlns:a16="http://schemas.microsoft.com/office/drawing/2014/main" id="{E90B66B0-2BC8-4056-896F-55B0344D15B1}"/>
              </a:ext>
            </a:extLst>
          </p:cNvPr>
          <p:cNvCxnSpPr>
            <a:cxnSpLocks/>
          </p:cNvCxnSpPr>
          <p:nvPr/>
        </p:nvCxnSpPr>
        <p:spPr>
          <a:xfrm>
            <a:off x="3816618"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924D459-3CE1-4991-975C-0513FCB8B17A}"/>
              </a:ext>
            </a:extLst>
          </p:cNvPr>
          <p:cNvCxnSpPr>
            <a:endCxn id="4" idx="2"/>
          </p:cNvCxnSpPr>
          <p:nvPr/>
        </p:nvCxnSpPr>
        <p:spPr>
          <a:xfrm flipV="1">
            <a:off x="2176052" y="1276866"/>
            <a:ext cx="238685" cy="2729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4C0F9D-B935-4B0D-A2B0-87A237A5D87F}"/>
              </a:ext>
            </a:extLst>
          </p:cNvPr>
          <p:cNvCxnSpPr>
            <a:endCxn id="5" idx="2"/>
          </p:cNvCxnSpPr>
          <p:nvPr/>
        </p:nvCxnSpPr>
        <p:spPr>
          <a:xfrm flipV="1">
            <a:off x="3441469" y="1276866"/>
            <a:ext cx="645549" cy="3019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98F991-8FF3-43C1-BC58-7392F1DE4F16}"/>
              </a:ext>
            </a:extLst>
          </p:cNvPr>
          <p:cNvCxnSpPr>
            <a:endCxn id="6" idx="2"/>
          </p:cNvCxnSpPr>
          <p:nvPr/>
        </p:nvCxnSpPr>
        <p:spPr>
          <a:xfrm flipV="1">
            <a:off x="4621876" y="1276866"/>
            <a:ext cx="58266" cy="3403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04E4039-5A50-4292-93F2-C25C518B9C9C}"/>
              </a:ext>
            </a:extLst>
          </p:cNvPr>
          <p:cNvGrpSpPr/>
          <p:nvPr/>
        </p:nvGrpSpPr>
        <p:grpSpPr>
          <a:xfrm>
            <a:off x="7120514" y="238896"/>
            <a:ext cx="4241531" cy="5016843"/>
            <a:chOff x="917616" y="238897"/>
            <a:chExt cx="4241531" cy="5016843"/>
          </a:xfrm>
        </p:grpSpPr>
        <p:sp>
          <p:nvSpPr>
            <p:cNvPr id="21" name="Rectangle 20">
              <a:extLst>
                <a:ext uri="{FF2B5EF4-FFF2-40B4-BE49-F238E27FC236}">
                  <a16:creationId xmlns:a16="http://schemas.microsoft.com/office/drawing/2014/main" id="{3098C29C-6415-454B-963C-5A41767685A8}"/>
                </a:ext>
              </a:extLst>
            </p:cNvPr>
            <p:cNvSpPr/>
            <p:nvPr/>
          </p:nvSpPr>
          <p:spPr>
            <a:xfrm>
              <a:off x="917616"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8D2A34C-A926-4EA9-BF09-2CBA071B41F1}"/>
                </a:ext>
              </a:extLst>
            </p:cNvPr>
            <p:cNvSpPr/>
            <p:nvPr/>
          </p:nvSpPr>
          <p:spPr>
            <a:xfrm>
              <a:off x="1100801"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23" name="Rectangle 22">
              <a:extLst>
                <a:ext uri="{FF2B5EF4-FFF2-40B4-BE49-F238E27FC236}">
                  <a16:creationId xmlns:a16="http://schemas.microsoft.com/office/drawing/2014/main" id="{0B1E3B98-3D56-4928-984A-A027651BC0B2}"/>
                </a:ext>
              </a:extLst>
            </p:cNvPr>
            <p:cNvSpPr/>
            <p:nvPr/>
          </p:nvSpPr>
          <p:spPr>
            <a:xfrm>
              <a:off x="3852239"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Rectangle 23">
              <a:extLst>
                <a:ext uri="{FF2B5EF4-FFF2-40B4-BE49-F238E27FC236}">
                  <a16:creationId xmlns:a16="http://schemas.microsoft.com/office/drawing/2014/main" id="{AED95957-D52F-4806-9509-BD436D401931}"/>
                </a:ext>
              </a:extLst>
            </p:cNvPr>
            <p:cNvSpPr/>
            <p:nvPr/>
          </p:nvSpPr>
          <p:spPr>
            <a:xfrm>
              <a:off x="4445363"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TextBox 24">
              <a:extLst>
                <a:ext uri="{FF2B5EF4-FFF2-40B4-BE49-F238E27FC236}">
                  <a16:creationId xmlns:a16="http://schemas.microsoft.com/office/drawing/2014/main" id="{128EC288-E624-4398-A381-FEF42FCEDD3A}"/>
                </a:ext>
              </a:extLst>
            </p:cNvPr>
            <p:cNvSpPr txBox="1"/>
            <p:nvPr/>
          </p:nvSpPr>
          <p:spPr>
            <a:xfrm>
              <a:off x="2176052" y="330201"/>
              <a:ext cx="1531188" cy="369332"/>
            </a:xfrm>
            <a:prstGeom prst="rect">
              <a:avLst/>
            </a:prstGeom>
            <a:noFill/>
          </p:spPr>
          <p:txBody>
            <a:bodyPr wrap="none" rtlCol="0">
              <a:spAutoFit/>
            </a:bodyPr>
            <a:lstStyle/>
            <a:p>
              <a:r>
                <a:rPr lang="en-US" dirty="0"/>
                <a:t>HTML and CSS</a:t>
              </a:r>
            </a:p>
          </p:txBody>
        </p:sp>
        <p:sp>
          <p:nvSpPr>
            <p:cNvPr id="26" name="TextBox 25">
              <a:extLst>
                <a:ext uri="{FF2B5EF4-FFF2-40B4-BE49-F238E27FC236}">
                  <a16:creationId xmlns:a16="http://schemas.microsoft.com/office/drawing/2014/main" id="{EF308E77-DD73-4E2D-99BA-DBF757B507A3}"/>
                </a:ext>
              </a:extLst>
            </p:cNvPr>
            <p:cNvSpPr txBox="1"/>
            <p:nvPr/>
          </p:nvSpPr>
          <p:spPr>
            <a:xfrm>
              <a:off x="934785" y="3180478"/>
              <a:ext cx="4224362"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+=interval; } ,</a:t>
              </a:r>
            </a:p>
            <a:p>
              <a:pPr>
                <a:tabLst>
                  <a:tab pos="180975" algn="l"/>
                </a:tabLst>
              </a:pPr>
              <a:r>
                <a:rPr lang="en-US" dirty="0"/>
                <a:t>	</a:t>
              </a:r>
              <a:r>
                <a:rPr lang="en-US" dirty="0" err="1"/>
                <a:t>prev</a:t>
              </a:r>
              <a:r>
                <a:rPr lang="en-US" dirty="0"/>
                <a:t>: function() { </a:t>
              </a:r>
              <a:r>
                <a:rPr lang="en-US" dirty="0" err="1"/>
                <a:t>this.count</a:t>
              </a:r>
              <a:r>
                <a:rPr lang="en-US" dirty="0"/>
                <a:t> -=interval; }</a:t>
              </a:r>
            </a:p>
            <a:p>
              <a:pPr>
                <a:tabLst>
                  <a:tab pos="180975" algn="l"/>
                </a:tabLst>
              </a:pPr>
              <a:r>
                <a:rPr lang="en-US" dirty="0"/>
                <a:t>}</a:t>
              </a:r>
            </a:p>
          </p:txBody>
        </p:sp>
        <p:cxnSp>
          <p:nvCxnSpPr>
            <p:cNvPr id="27" name="Straight Connector 26">
              <a:extLst>
                <a:ext uri="{FF2B5EF4-FFF2-40B4-BE49-F238E27FC236}">
                  <a16:creationId xmlns:a16="http://schemas.microsoft.com/office/drawing/2014/main" id="{273B1036-2E39-4D73-86A3-8C929D7E0DE7}"/>
                </a:ext>
              </a:extLst>
            </p:cNvPr>
            <p:cNvCxnSpPr>
              <a:cxnSpLocks/>
            </p:cNvCxnSpPr>
            <p:nvPr/>
          </p:nvCxnSpPr>
          <p:spPr>
            <a:xfrm>
              <a:off x="1188747"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A962A29E-108B-467D-B8CD-7745437BEBC5}"/>
                </a:ext>
              </a:extLst>
            </p:cNvPr>
            <p:cNvSpPr txBox="1"/>
            <p:nvPr/>
          </p:nvSpPr>
          <p:spPr>
            <a:xfrm>
              <a:off x="2369004" y="2191952"/>
              <a:ext cx="1359668" cy="369332"/>
            </a:xfrm>
            <a:prstGeom prst="rect">
              <a:avLst/>
            </a:prstGeom>
            <a:noFill/>
          </p:spPr>
          <p:txBody>
            <a:bodyPr wrap="none" rtlCol="0">
              <a:spAutoFit/>
            </a:bodyPr>
            <a:lstStyle/>
            <a:p>
              <a:r>
                <a:rPr lang="en-US" dirty="0" err="1"/>
                <a:t>domHandler</a:t>
              </a:r>
              <a:endParaRPr lang="en-US" dirty="0"/>
            </a:p>
          </p:txBody>
        </p:sp>
        <p:cxnSp>
          <p:nvCxnSpPr>
            <p:cNvPr id="29" name="Straight Connector 28">
              <a:extLst>
                <a:ext uri="{FF2B5EF4-FFF2-40B4-BE49-F238E27FC236}">
                  <a16:creationId xmlns:a16="http://schemas.microsoft.com/office/drawing/2014/main" id="{F5642AC7-65D7-4AA7-849E-7855AD8B086A}"/>
                </a:ext>
              </a:extLst>
            </p:cNvPr>
            <p:cNvCxnSpPr>
              <a:cxnSpLocks/>
            </p:cNvCxnSpPr>
            <p:nvPr/>
          </p:nvCxnSpPr>
          <p:spPr>
            <a:xfrm>
              <a:off x="3816618"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ACE9054C-E1F2-4B22-8140-7C0238ED75F4}"/>
                </a:ext>
              </a:extLst>
            </p:cNvPr>
            <p:cNvCxnSpPr>
              <a:endCxn id="22" idx="2"/>
            </p:cNvCxnSpPr>
            <p:nvPr/>
          </p:nvCxnSpPr>
          <p:spPr>
            <a:xfrm flipV="1">
              <a:off x="2176052" y="1276866"/>
              <a:ext cx="238685" cy="2729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D4D98B1-CC26-40F6-B891-3CA76A89AAE8}"/>
                </a:ext>
              </a:extLst>
            </p:cNvPr>
            <p:cNvCxnSpPr>
              <a:endCxn id="23" idx="2"/>
            </p:cNvCxnSpPr>
            <p:nvPr/>
          </p:nvCxnSpPr>
          <p:spPr>
            <a:xfrm flipV="1">
              <a:off x="3441469" y="1276866"/>
              <a:ext cx="645549" cy="3019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0094FB-9FC5-45A5-A5BF-6DE4704761BD}"/>
                </a:ext>
              </a:extLst>
            </p:cNvPr>
            <p:cNvCxnSpPr>
              <a:endCxn id="24" idx="2"/>
            </p:cNvCxnSpPr>
            <p:nvPr/>
          </p:nvCxnSpPr>
          <p:spPr>
            <a:xfrm flipV="1">
              <a:off x="4621876" y="1276866"/>
              <a:ext cx="58266" cy="3403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35449C78-5318-4B4C-AB70-2C46572A88B1}"/>
              </a:ext>
            </a:extLst>
          </p:cNvPr>
          <p:cNvCxnSpPr/>
          <p:nvPr/>
        </p:nvCxnSpPr>
        <p:spPr>
          <a:xfrm>
            <a:off x="707255" y="5438629"/>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66F4C6D-47DD-4E3F-9F21-CB470A37A861}"/>
              </a:ext>
            </a:extLst>
          </p:cNvPr>
          <p:cNvSpPr txBox="1"/>
          <p:nvPr/>
        </p:nvSpPr>
        <p:spPr>
          <a:xfrm>
            <a:off x="2355701" y="5675870"/>
            <a:ext cx="1314975" cy="369332"/>
          </a:xfrm>
          <a:prstGeom prst="rect">
            <a:avLst/>
          </a:prstGeom>
          <a:noFill/>
        </p:spPr>
        <p:txBody>
          <a:bodyPr wrap="none" rtlCol="0">
            <a:spAutoFit/>
          </a:bodyPr>
          <a:lstStyle/>
          <a:p>
            <a:r>
              <a:rPr lang="en-US" dirty="0"/>
              <a:t>&lt;Counter /&gt;</a:t>
            </a:r>
          </a:p>
        </p:txBody>
      </p:sp>
      <p:sp>
        <p:nvSpPr>
          <p:cNvPr id="35" name="TextBox 34">
            <a:extLst>
              <a:ext uri="{FF2B5EF4-FFF2-40B4-BE49-F238E27FC236}">
                <a16:creationId xmlns:a16="http://schemas.microsoft.com/office/drawing/2014/main" id="{289C2FDC-D4F0-44E5-9F66-68C4A3C738E3}"/>
              </a:ext>
            </a:extLst>
          </p:cNvPr>
          <p:cNvSpPr txBox="1"/>
          <p:nvPr/>
        </p:nvSpPr>
        <p:spPr>
          <a:xfrm>
            <a:off x="8032737" y="5673607"/>
            <a:ext cx="2615524"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2512114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5DF7A1-49F6-4D44-912F-F31D7D81BAA9}"/>
              </a:ext>
            </a:extLst>
          </p:cNvPr>
          <p:cNvSpPr/>
          <p:nvPr/>
        </p:nvSpPr>
        <p:spPr>
          <a:xfrm>
            <a:off x="4342014" y="1353376"/>
            <a:ext cx="3507971" cy="4151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1100" dirty="0">
              <a:solidFill>
                <a:srgbClr val="FFFF00"/>
              </a:solidFill>
            </a:endParaRPr>
          </a:p>
          <a:p>
            <a:pPr algn="ctr"/>
            <a:r>
              <a:rPr lang="en-IN" sz="2400" dirty="0">
                <a:solidFill>
                  <a:srgbClr val="FFFF00"/>
                </a:solidFill>
              </a:rPr>
              <a:t>*View (UI) – JSX</a:t>
            </a:r>
          </a:p>
          <a:p>
            <a:pPr algn="ctr"/>
            <a:endParaRPr lang="en-IN" sz="2400" dirty="0">
              <a:solidFill>
                <a:srgbClr val="FFFF00"/>
              </a:solidFill>
            </a:endParaRPr>
          </a:p>
          <a:p>
            <a:pPr algn="ctr"/>
            <a:r>
              <a:rPr lang="en-IN" sz="2400" dirty="0">
                <a:solidFill>
                  <a:srgbClr val="FFFF00"/>
                </a:solidFill>
              </a:rPr>
              <a:t>Style (CSS) – JSX / CSS</a:t>
            </a:r>
          </a:p>
          <a:p>
            <a:pPr algn="ctr"/>
            <a:endParaRPr lang="en-IN" sz="2400" dirty="0">
              <a:solidFill>
                <a:srgbClr val="FFFF00"/>
              </a:solidFill>
            </a:endParaRPr>
          </a:p>
          <a:p>
            <a:pPr algn="ctr"/>
            <a:r>
              <a:rPr lang="en-IN" sz="2400" dirty="0">
                <a:solidFill>
                  <a:srgbClr val="FFFF00"/>
                </a:solidFill>
              </a:rPr>
              <a:t>Data (Inside) – State</a:t>
            </a:r>
          </a:p>
          <a:p>
            <a:pPr algn="ctr"/>
            <a:r>
              <a:rPr lang="en-IN" sz="2400" dirty="0">
                <a:solidFill>
                  <a:srgbClr val="FFFF00"/>
                </a:solidFill>
              </a:rPr>
              <a:t>Data (Outside) – Props</a:t>
            </a:r>
          </a:p>
          <a:p>
            <a:pPr algn="ctr"/>
            <a:endParaRPr lang="en-IN" sz="2400" dirty="0">
              <a:solidFill>
                <a:srgbClr val="FFFF00"/>
              </a:solidFill>
            </a:endParaRPr>
          </a:p>
          <a:p>
            <a:pPr algn="ctr"/>
            <a:r>
              <a:rPr lang="en-IN" sz="2400" dirty="0">
                <a:solidFill>
                  <a:srgbClr val="FFFF00"/>
                </a:solidFill>
              </a:rPr>
              <a:t>Behaviour – Methods</a:t>
            </a:r>
          </a:p>
        </p:txBody>
      </p:sp>
      <p:sp>
        <p:nvSpPr>
          <p:cNvPr id="5" name="Rectangle: Rounded Corners 4">
            <a:extLst>
              <a:ext uri="{FF2B5EF4-FFF2-40B4-BE49-F238E27FC236}">
                <a16:creationId xmlns:a16="http://schemas.microsoft.com/office/drawing/2014/main" id="{B40E826D-8C00-4D83-9DA9-C042086760D0}"/>
              </a:ext>
            </a:extLst>
          </p:cNvPr>
          <p:cNvSpPr/>
          <p:nvPr/>
        </p:nvSpPr>
        <p:spPr>
          <a:xfrm>
            <a:off x="905607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6" name="Straight Arrow Connector 5">
            <a:extLst>
              <a:ext uri="{FF2B5EF4-FFF2-40B4-BE49-F238E27FC236}">
                <a16:creationId xmlns:a16="http://schemas.microsoft.com/office/drawing/2014/main" id="{FA852E74-C8AB-49A3-B8CD-44FA9597DEC0}"/>
              </a:ext>
            </a:extLst>
          </p:cNvPr>
          <p:cNvCxnSpPr>
            <a:cxnSpLocks/>
          </p:cNvCxnSpPr>
          <p:nvPr/>
        </p:nvCxnSpPr>
        <p:spPr>
          <a:xfrm flipV="1">
            <a:off x="7849985"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271A62AA-1542-400B-9922-A4F71098B198}"/>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8" name="Straight Arrow Connector 7">
            <a:extLst>
              <a:ext uri="{FF2B5EF4-FFF2-40B4-BE49-F238E27FC236}">
                <a16:creationId xmlns:a16="http://schemas.microsoft.com/office/drawing/2014/main" id="{78BF573B-BA01-4957-9C0B-B04456B448C1}"/>
              </a:ext>
            </a:extLst>
          </p:cNvPr>
          <p:cNvCxnSpPr>
            <a:cxnSpLocks/>
            <a:endCxn id="7"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3543D9B3-F066-4E32-848C-8400B8C66B08}"/>
              </a:ext>
            </a:extLst>
          </p:cNvPr>
          <p:cNvSpPr/>
          <p:nvPr/>
        </p:nvSpPr>
        <p:spPr>
          <a:xfrm>
            <a:off x="375138"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Mobile Application</a:t>
            </a:r>
          </a:p>
          <a:p>
            <a:pPr algn="ctr"/>
            <a:endParaRPr lang="en-IN" sz="1600" dirty="0"/>
          </a:p>
          <a:p>
            <a:pPr algn="ctr"/>
            <a:r>
              <a:rPr lang="en-IN" sz="2000" b="1" dirty="0"/>
              <a:t>REACTNATIVE</a:t>
            </a:r>
            <a:endParaRPr lang="en-IN" sz="2400" b="1" dirty="0"/>
          </a:p>
        </p:txBody>
      </p:sp>
      <p:cxnSp>
        <p:nvCxnSpPr>
          <p:cNvPr id="10" name="Straight Arrow Connector 9">
            <a:extLst>
              <a:ext uri="{FF2B5EF4-FFF2-40B4-BE49-F238E27FC236}">
                <a16:creationId xmlns:a16="http://schemas.microsoft.com/office/drawing/2014/main" id="{CA475DF8-0337-427F-813E-5044E48473E7}"/>
              </a:ext>
            </a:extLst>
          </p:cNvPr>
          <p:cNvCxnSpPr>
            <a:cxnSpLocks/>
            <a:endCxn id="9" idx="3"/>
          </p:cNvCxnSpPr>
          <p:nvPr/>
        </p:nvCxnSpPr>
        <p:spPr>
          <a:xfrm flipH="1">
            <a:off x="3135923"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2387A3DD-8CD6-4668-B61A-461F6FDA9C73}"/>
              </a:ext>
            </a:extLst>
          </p:cNvPr>
          <p:cNvSpPr/>
          <p:nvPr/>
        </p:nvSpPr>
        <p:spPr>
          <a:xfrm>
            <a:off x="37513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sz="1600" dirty="0"/>
          </a:p>
          <a:p>
            <a:pPr algn="ctr"/>
            <a:r>
              <a:rPr lang="en-IN" sz="2000" b="1" dirty="0"/>
              <a:t>ELECTRON JS</a:t>
            </a:r>
            <a:endParaRPr lang="en-IN" sz="2400" b="1" dirty="0"/>
          </a:p>
        </p:txBody>
      </p:sp>
      <p:cxnSp>
        <p:nvCxnSpPr>
          <p:cNvPr id="12" name="Straight Arrow Connector 11">
            <a:extLst>
              <a:ext uri="{FF2B5EF4-FFF2-40B4-BE49-F238E27FC236}">
                <a16:creationId xmlns:a16="http://schemas.microsoft.com/office/drawing/2014/main" id="{D36CC912-B62E-4660-B8A6-EB78809223DD}"/>
              </a:ext>
            </a:extLst>
          </p:cNvPr>
          <p:cNvCxnSpPr>
            <a:cxnSpLocks/>
            <a:endCxn id="11" idx="3"/>
          </p:cNvCxnSpPr>
          <p:nvPr/>
        </p:nvCxnSpPr>
        <p:spPr>
          <a:xfrm flipH="1" flipV="1">
            <a:off x="3135922"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73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E2F5CF-7415-45A9-9F6C-ACF01B2994C3}"/>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5" name="TextBox 4">
            <a:extLst>
              <a:ext uri="{FF2B5EF4-FFF2-40B4-BE49-F238E27FC236}">
                <a16:creationId xmlns:a16="http://schemas.microsoft.com/office/drawing/2014/main" id="{80D406F3-4B3F-400F-82C6-C165050424E5}"/>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6" name="TextBox 5">
            <a:extLst>
              <a:ext uri="{FF2B5EF4-FFF2-40B4-BE49-F238E27FC236}">
                <a16:creationId xmlns:a16="http://schemas.microsoft.com/office/drawing/2014/main" id="{23D9B93C-F340-4731-909D-2AAD1CB82692}"/>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7" name="Group 6">
            <a:extLst>
              <a:ext uri="{FF2B5EF4-FFF2-40B4-BE49-F238E27FC236}">
                <a16:creationId xmlns:a16="http://schemas.microsoft.com/office/drawing/2014/main" id="{7E6FF916-2C87-43EC-BA15-0FA3DA13D624}"/>
              </a:ext>
            </a:extLst>
          </p:cNvPr>
          <p:cNvGrpSpPr/>
          <p:nvPr/>
        </p:nvGrpSpPr>
        <p:grpSpPr>
          <a:xfrm>
            <a:off x="7810595" y="663726"/>
            <a:ext cx="1130132" cy="749454"/>
            <a:chOff x="8762260" y="1677880"/>
            <a:chExt cx="1262108" cy="898124"/>
          </a:xfrm>
        </p:grpSpPr>
        <p:sp>
          <p:nvSpPr>
            <p:cNvPr id="8" name="Rectangle: Rounded Corners 7">
              <a:extLst>
                <a:ext uri="{FF2B5EF4-FFF2-40B4-BE49-F238E27FC236}">
                  <a16:creationId xmlns:a16="http://schemas.microsoft.com/office/drawing/2014/main" id="{02C0A438-1A37-4D55-934C-16F859E790D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F9463645-6FF0-4568-BF47-1B425A1AFEE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10" name="Group 9">
            <a:extLst>
              <a:ext uri="{FF2B5EF4-FFF2-40B4-BE49-F238E27FC236}">
                <a16:creationId xmlns:a16="http://schemas.microsoft.com/office/drawing/2014/main" id="{1BC052F7-8F08-4B21-B569-E79E32CE9514}"/>
              </a:ext>
            </a:extLst>
          </p:cNvPr>
          <p:cNvGrpSpPr/>
          <p:nvPr/>
        </p:nvGrpSpPr>
        <p:grpSpPr>
          <a:xfrm>
            <a:off x="9193562" y="676589"/>
            <a:ext cx="1130132" cy="749454"/>
            <a:chOff x="8762260" y="1677880"/>
            <a:chExt cx="1262108" cy="898124"/>
          </a:xfrm>
        </p:grpSpPr>
        <p:sp>
          <p:nvSpPr>
            <p:cNvPr id="11" name="Rectangle: Rounded Corners 10">
              <a:extLst>
                <a:ext uri="{FF2B5EF4-FFF2-40B4-BE49-F238E27FC236}">
                  <a16:creationId xmlns:a16="http://schemas.microsoft.com/office/drawing/2014/main" id="{4509681B-F489-4E70-B428-096832B99CC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2" name="Rectangle: Rounded Corners 11">
              <a:extLst>
                <a:ext uri="{FF2B5EF4-FFF2-40B4-BE49-F238E27FC236}">
                  <a16:creationId xmlns:a16="http://schemas.microsoft.com/office/drawing/2014/main" id="{6C02F111-65D5-4780-AA92-C60ED0C9A85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3" name="Group 12">
            <a:extLst>
              <a:ext uri="{FF2B5EF4-FFF2-40B4-BE49-F238E27FC236}">
                <a16:creationId xmlns:a16="http://schemas.microsoft.com/office/drawing/2014/main" id="{7AC20615-2A64-4FE7-A098-4B1051F028F0}"/>
              </a:ext>
            </a:extLst>
          </p:cNvPr>
          <p:cNvGrpSpPr/>
          <p:nvPr/>
        </p:nvGrpSpPr>
        <p:grpSpPr>
          <a:xfrm>
            <a:off x="8564239" y="1525159"/>
            <a:ext cx="1130132" cy="749454"/>
            <a:chOff x="8762260" y="1677880"/>
            <a:chExt cx="1262108" cy="898124"/>
          </a:xfrm>
        </p:grpSpPr>
        <p:sp>
          <p:nvSpPr>
            <p:cNvPr id="14" name="Rectangle: Rounded Corners 13">
              <a:extLst>
                <a:ext uri="{FF2B5EF4-FFF2-40B4-BE49-F238E27FC236}">
                  <a16:creationId xmlns:a16="http://schemas.microsoft.com/office/drawing/2014/main" id="{36EBFF1B-3D45-4BE0-82D9-435C5C9C5A2A}"/>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5" name="Rectangle: Rounded Corners 14">
              <a:extLst>
                <a:ext uri="{FF2B5EF4-FFF2-40B4-BE49-F238E27FC236}">
                  <a16:creationId xmlns:a16="http://schemas.microsoft.com/office/drawing/2014/main" id="{0887A065-38EC-4DC7-9161-4DE304E52EF8}"/>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6" name="Straight Connector 15">
            <a:extLst>
              <a:ext uri="{FF2B5EF4-FFF2-40B4-BE49-F238E27FC236}">
                <a16:creationId xmlns:a16="http://schemas.microsoft.com/office/drawing/2014/main" id="{D1EA1E82-6332-4E38-A72A-493C0F999876}"/>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937A5B80-C719-4471-BAE3-7E7579645ADD}"/>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436005-B443-4F3E-BE2B-95E6D6BB1900}"/>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9" name="TextBox 18">
            <a:extLst>
              <a:ext uri="{FF2B5EF4-FFF2-40B4-BE49-F238E27FC236}">
                <a16:creationId xmlns:a16="http://schemas.microsoft.com/office/drawing/2014/main" id="{C549E27C-34D1-4021-B0EC-5588C10ED874}"/>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20" name="Straight Arrow Connector 19">
            <a:extLst>
              <a:ext uri="{FF2B5EF4-FFF2-40B4-BE49-F238E27FC236}">
                <a16:creationId xmlns:a16="http://schemas.microsoft.com/office/drawing/2014/main" id="{FFFBF215-9A88-4360-9C63-21816C428489}"/>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CE0727F-E90F-49FD-AB02-0E33D107A31B}"/>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2" name="Rectangle 21">
            <a:extLst>
              <a:ext uri="{FF2B5EF4-FFF2-40B4-BE49-F238E27FC236}">
                <a16:creationId xmlns:a16="http://schemas.microsoft.com/office/drawing/2014/main" id="{A430DDFC-DA02-4CD0-972B-F06D029A78FB}"/>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C2973632-EF33-4F21-943A-09CF3974950B}"/>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504A0126-3486-4B71-93ED-3812B0E3F2E6}"/>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22D419CB-ADB5-4EE1-AE32-6567A38DE8B0}"/>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B290FAA9-B9AD-433D-AC88-4237E5564681}"/>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7" name="Flowchart: Magnetic Disk 26">
            <a:extLst>
              <a:ext uri="{FF2B5EF4-FFF2-40B4-BE49-F238E27FC236}">
                <a16:creationId xmlns:a16="http://schemas.microsoft.com/office/drawing/2014/main" id="{430604CF-1C1E-4E8C-9B58-898CCFDBFE40}"/>
              </a:ext>
            </a:extLst>
          </p:cNvPr>
          <p:cNvSpPr/>
          <p:nvPr/>
        </p:nvSpPr>
        <p:spPr>
          <a:xfrm>
            <a:off x="10843823" y="487556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28" name="Rectangle 27">
            <a:extLst>
              <a:ext uri="{FF2B5EF4-FFF2-40B4-BE49-F238E27FC236}">
                <a16:creationId xmlns:a16="http://schemas.microsoft.com/office/drawing/2014/main" id="{59EEF9A6-AF8B-4F22-8F81-87898A3ABE11}"/>
              </a:ext>
            </a:extLst>
          </p:cNvPr>
          <p:cNvSpPr/>
          <p:nvPr/>
        </p:nvSpPr>
        <p:spPr>
          <a:xfrm>
            <a:off x="7651577" y="4157549"/>
            <a:ext cx="2082351" cy="2494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29" name="Straight Arrow Connector 28">
            <a:extLst>
              <a:ext uri="{FF2B5EF4-FFF2-40B4-BE49-F238E27FC236}">
                <a16:creationId xmlns:a16="http://schemas.microsoft.com/office/drawing/2014/main" id="{EA80D449-831D-413C-ACF5-578B7EC321D0}"/>
              </a:ext>
            </a:extLst>
          </p:cNvPr>
          <p:cNvCxnSpPr/>
          <p:nvPr/>
        </p:nvCxnSpPr>
        <p:spPr>
          <a:xfrm>
            <a:off x="9746651" y="5212080"/>
            <a:ext cx="1109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469C2E-7917-4109-BC54-A0A402E64C44}"/>
              </a:ext>
            </a:extLst>
          </p:cNvPr>
          <p:cNvCxnSpPr/>
          <p:nvPr/>
        </p:nvCxnSpPr>
        <p:spPr>
          <a:xfrm flipH="1">
            <a:off x="9733928" y="5744094"/>
            <a:ext cx="1109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4C0B1B6-AC86-49A1-8E32-62987DFA150A}"/>
              </a:ext>
            </a:extLst>
          </p:cNvPr>
          <p:cNvCxnSpPr>
            <a:cxnSpLocks/>
          </p:cNvCxnSpPr>
          <p:nvPr/>
        </p:nvCxnSpPr>
        <p:spPr>
          <a:xfrm>
            <a:off x="3376980" y="4761055"/>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069D0B8-37D1-46D1-B022-987403B35593}"/>
              </a:ext>
            </a:extLst>
          </p:cNvPr>
          <p:cNvSpPr txBox="1"/>
          <p:nvPr/>
        </p:nvSpPr>
        <p:spPr>
          <a:xfrm>
            <a:off x="4422748" y="4404586"/>
            <a:ext cx="1901611" cy="369332"/>
          </a:xfrm>
          <a:prstGeom prst="rect">
            <a:avLst/>
          </a:prstGeom>
          <a:noFill/>
        </p:spPr>
        <p:txBody>
          <a:bodyPr wrap="none" rtlCol="0">
            <a:spAutoFit/>
          </a:bodyPr>
          <a:lstStyle/>
          <a:p>
            <a:r>
              <a:rPr lang="en-IN" dirty="0"/>
              <a:t>AJAX - HTTP + URL</a:t>
            </a:r>
          </a:p>
        </p:txBody>
      </p:sp>
      <p:cxnSp>
        <p:nvCxnSpPr>
          <p:cNvPr id="33" name="Straight Arrow Connector 32">
            <a:extLst>
              <a:ext uri="{FF2B5EF4-FFF2-40B4-BE49-F238E27FC236}">
                <a16:creationId xmlns:a16="http://schemas.microsoft.com/office/drawing/2014/main" id="{B9B37E15-4B56-40B9-9D63-EA8A4905463F}"/>
              </a:ext>
            </a:extLst>
          </p:cNvPr>
          <p:cNvCxnSpPr/>
          <p:nvPr/>
        </p:nvCxnSpPr>
        <p:spPr>
          <a:xfrm flipH="1">
            <a:off x="3376980" y="5156111"/>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3759AE-D566-46DB-BAAA-B7497D27A84F}"/>
              </a:ext>
            </a:extLst>
          </p:cNvPr>
          <p:cNvSpPr txBox="1"/>
          <p:nvPr/>
        </p:nvSpPr>
        <p:spPr>
          <a:xfrm>
            <a:off x="5026916" y="5181835"/>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
        <p:nvSpPr>
          <p:cNvPr id="35" name="TextBox 34">
            <a:extLst>
              <a:ext uri="{FF2B5EF4-FFF2-40B4-BE49-F238E27FC236}">
                <a16:creationId xmlns:a16="http://schemas.microsoft.com/office/drawing/2014/main" id="{20A4962C-BAA8-42F9-BAC1-88E064A2946D}"/>
              </a:ext>
            </a:extLst>
          </p:cNvPr>
          <p:cNvSpPr txBox="1"/>
          <p:nvPr/>
        </p:nvSpPr>
        <p:spPr>
          <a:xfrm>
            <a:off x="7676028" y="4609235"/>
            <a:ext cx="1959779" cy="1754326"/>
          </a:xfrm>
          <a:prstGeom prst="rect">
            <a:avLst/>
          </a:prstGeom>
          <a:noFill/>
        </p:spPr>
        <p:txBody>
          <a:bodyPr wrap="squar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sp>
        <p:nvSpPr>
          <p:cNvPr id="36" name="TextBox 35">
            <a:extLst>
              <a:ext uri="{FF2B5EF4-FFF2-40B4-BE49-F238E27FC236}">
                <a16:creationId xmlns:a16="http://schemas.microsoft.com/office/drawing/2014/main" id="{25680A97-3894-4F13-8C03-1BBAF0A07A56}"/>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7" name="TextBox 36">
            <a:extLst>
              <a:ext uri="{FF2B5EF4-FFF2-40B4-BE49-F238E27FC236}">
                <a16:creationId xmlns:a16="http://schemas.microsoft.com/office/drawing/2014/main" id="{24A7363A-EBED-4F4A-9CD2-FBB280D5C03D}"/>
              </a:ext>
            </a:extLst>
          </p:cNvPr>
          <p:cNvSpPr txBox="1"/>
          <p:nvPr/>
        </p:nvSpPr>
        <p:spPr>
          <a:xfrm>
            <a:off x="172141" y="5943600"/>
            <a:ext cx="3068917" cy="646331"/>
          </a:xfrm>
          <a:prstGeom prst="rect">
            <a:avLst/>
          </a:prstGeom>
          <a:noFill/>
        </p:spPr>
        <p:txBody>
          <a:bodyPr wrap="none" rtlCol="0">
            <a:spAutoFit/>
          </a:bodyPr>
          <a:lstStyle/>
          <a:p>
            <a:r>
              <a:rPr lang="en-US" dirty="0"/>
              <a:t>Vanilla JS, jQuery, KO, BB, NG1,</a:t>
            </a:r>
          </a:p>
          <a:p>
            <a:r>
              <a:rPr lang="en-US" dirty="0"/>
              <a:t>NG2 &amp; above, Vue JS, React JS</a:t>
            </a:r>
          </a:p>
        </p:txBody>
      </p:sp>
      <p:sp>
        <p:nvSpPr>
          <p:cNvPr id="38" name="Rectangle 37">
            <a:extLst>
              <a:ext uri="{FF2B5EF4-FFF2-40B4-BE49-F238E27FC236}">
                <a16:creationId xmlns:a16="http://schemas.microsoft.com/office/drawing/2014/main" id="{BC081509-3581-46EA-8476-080572D5DEF9}"/>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9" name="TextBox 38">
            <a:extLst>
              <a:ext uri="{FF2B5EF4-FFF2-40B4-BE49-F238E27FC236}">
                <a16:creationId xmlns:a16="http://schemas.microsoft.com/office/drawing/2014/main" id="{F45CB09E-E89C-44DC-BEA0-312BE3FAE294}"/>
              </a:ext>
            </a:extLst>
          </p:cNvPr>
          <p:cNvSpPr txBox="1"/>
          <p:nvPr/>
        </p:nvSpPr>
        <p:spPr>
          <a:xfrm>
            <a:off x="457049" y="298910"/>
            <a:ext cx="4650056" cy="523220"/>
          </a:xfrm>
          <a:prstGeom prst="rect">
            <a:avLst/>
          </a:prstGeom>
          <a:noFill/>
        </p:spPr>
        <p:txBody>
          <a:bodyPr wrap="none" rtlCol="0">
            <a:spAutoFit/>
          </a:bodyPr>
          <a:lstStyle/>
          <a:p>
            <a:r>
              <a:rPr lang="en-IN" sz="2800" b="1" dirty="0"/>
              <a:t>Single Page Application (SPA)</a:t>
            </a:r>
          </a:p>
        </p:txBody>
      </p:sp>
      <p:sp>
        <p:nvSpPr>
          <p:cNvPr id="40" name="TextBox 39">
            <a:extLst>
              <a:ext uri="{FF2B5EF4-FFF2-40B4-BE49-F238E27FC236}">
                <a16:creationId xmlns:a16="http://schemas.microsoft.com/office/drawing/2014/main" id="{94098964-80CA-4841-8ADE-2D5D84ECA1D4}"/>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Tree>
    <p:extLst>
      <p:ext uri="{BB962C8B-B14F-4D97-AF65-F5344CB8AC3E}">
        <p14:creationId xmlns:p14="http://schemas.microsoft.com/office/powerpoint/2010/main" val="15856647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EED445-34C7-4387-8FFC-3EE414025368}"/>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D0AEB823-102E-4C24-92BB-61909A042204}"/>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5" name="Rectangle: Rounded Corners 4">
            <a:extLst>
              <a:ext uri="{FF2B5EF4-FFF2-40B4-BE49-F238E27FC236}">
                <a16:creationId xmlns:a16="http://schemas.microsoft.com/office/drawing/2014/main" id="{A8EEFA24-EC83-498D-A67F-FC567868806E}"/>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6" name="Rectangle: Rounded Corners 5">
            <a:extLst>
              <a:ext uri="{FF2B5EF4-FFF2-40B4-BE49-F238E27FC236}">
                <a16:creationId xmlns:a16="http://schemas.microsoft.com/office/drawing/2014/main" id="{CD01F50D-89CE-40EB-BA24-E36525DBDAD6}"/>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7" name="Rectangle: Rounded Corners 6">
            <a:extLst>
              <a:ext uri="{FF2B5EF4-FFF2-40B4-BE49-F238E27FC236}">
                <a16:creationId xmlns:a16="http://schemas.microsoft.com/office/drawing/2014/main" id="{24D9EC7D-835C-4FC5-A239-071CC377FD9F}"/>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9C5FCDAE-D161-487D-BC16-B467A841DE42}"/>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8">
            <a:extLst>
              <a:ext uri="{FF2B5EF4-FFF2-40B4-BE49-F238E27FC236}">
                <a16:creationId xmlns:a16="http://schemas.microsoft.com/office/drawing/2014/main" id="{83EB4A1D-4F0C-4B83-87D1-44349F1F6862}"/>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0" name="Rectangle 9">
            <a:extLst>
              <a:ext uri="{FF2B5EF4-FFF2-40B4-BE49-F238E27FC236}">
                <a16:creationId xmlns:a16="http://schemas.microsoft.com/office/drawing/2014/main" id="{D8165B26-EF24-4671-8319-E28940909DE9}"/>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1" name="Rectangle 10">
            <a:extLst>
              <a:ext uri="{FF2B5EF4-FFF2-40B4-BE49-F238E27FC236}">
                <a16:creationId xmlns:a16="http://schemas.microsoft.com/office/drawing/2014/main" id="{06D959A8-D583-4379-B764-FDA6A8127FC1}"/>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2" name="Rectangle 11">
            <a:extLst>
              <a:ext uri="{FF2B5EF4-FFF2-40B4-BE49-F238E27FC236}">
                <a16:creationId xmlns:a16="http://schemas.microsoft.com/office/drawing/2014/main" id="{ECF14A98-C6CB-457E-830E-3E345C67B662}"/>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
        <p:nvSpPr>
          <p:cNvPr id="14" name="Title 3">
            <a:extLst>
              <a:ext uri="{FF2B5EF4-FFF2-40B4-BE49-F238E27FC236}">
                <a16:creationId xmlns:a16="http://schemas.microsoft.com/office/drawing/2014/main" id="{343CC1D2-FB03-40FD-BE40-36BB48380E9E}"/>
              </a:ext>
            </a:extLst>
          </p:cNvPr>
          <p:cNvSpPr>
            <a:spLocks noGrp="1"/>
          </p:cNvSpPr>
          <p:nvPr>
            <p:ph type="title"/>
          </p:nvPr>
        </p:nvSpPr>
        <p:spPr>
          <a:xfrm>
            <a:off x="838200" y="365125"/>
            <a:ext cx="10515600" cy="1325563"/>
          </a:xfrm>
        </p:spPr>
        <p:txBody>
          <a:bodyPr/>
          <a:lstStyle/>
          <a:p>
            <a:r>
              <a:rPr lang="en-US" dirty="0"/>
              <a:t>UI Composition</a:t>
            </a:r>
          </a:p>
        </p:txBody>
      </p:sp>
      <p:sp>
        <p:nvSpPr>
          <p:cNvPr id="15" name="Rectangle 14">
            <a:extLst>
              <a:ext uri="{FF2B5EF4-FFF2-40B4-BE49-F238E27FC236}">
                <a16:creationId xmlns:a16="http://schemas.microsoft.com/office/drawing/2014/main" id="{15622E16-58E9-4C63-900A-62123211EED6}"/>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a:t>ADVER.</a:t>
            </a:r>
          </a:p>
        </p:txBody>
      </p:sp>
    </p:spTree>
    <p:extLst>
      <p:ext uri="{BB962C8B-B14F-4D97-AF65-F5344CB8AC3E}">
        <p14:creationId xmlns:p14="http://schemas.microsoft.com/office/powerpoint/2010/main" val="3344035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E2F-8896-4AE8-A92F-970356C068A2}"/>
              </a:ext>
            </a:extLst>
          </p:cNvPr>
          <p:cNvSpPr>
            <a:spLocks noGrp="1"/>
          </p:cNvSpPr>
          <p:nvPr>
            <p:ph type="title"/>
          </p:nvPr>
        </p:nvSpPr>
        <p:spPr/>
        <p:txBody>
          <a:bodyPr/>
          <a:lstStyle/>
          <a:p>
            <a:r>
              <a:rPr lang="en-US" dirty="0"/>
              <a:t>Using React CLI</a:t>
            </a:r>
          </a:p>
        </p:txBody>
      </p:sp>
      <p:sp>
        <p:nvSpPr>
          <p:cNvPr id="3" name="Content Placeholder 2">
            <a:extLst>
              <a:ext uri="{FF2B5EF4-FFF2-40B4-BE49-F238E27FC236}">
                <a16:creationId xmlns:a16="http://schemas.microsoft.com/office/drawing/2014/main" id="{8DD1A602-6ED8-4DF8-AF80-8C86853DDE79}"/>
              </a:ext>
            </a:extLst>
          </p:cNvPr>
          <p:cNvSpPr>
            <a:spLocks noGrp="1"/>
          </p:cNvSpPr>
          <p:nvPr>
            <p:ph idx="1"/>
          </p:nvPr>
        </p:nvSpPr>
        <p:spPr/>
        <p:txBody>
          <a:bodyPr>
            <a:normAutofit lnSpcReduction="10000"/>
          </a:bodyPr>
          <a:lstStyle/>
          <a:p>
            <a:r>
              <a:rPr lang="en-US" dirty="0"/>
              <a:t>To Create a new application</a:t>
            </a:r>
          </a:p>
          <a:p>
            <a:pPr lvl="1"/>
            <a:r>
              <a:rPr lang="en-US" dirty="0"/>
              <a:t>create-react-app first-app</a:t>
            </a:r>
          </a:p>
          <a:p>
            <a:pPr lvl="1"/>
            <a:r>
              <a:rPr lang="en-US" dirty="0"/>
              <a:t>cd first-app</a:t>
            </a:r>
          </a:p>
          <a:p>
            <a:pPr lvl="1"/>
            <a:r>
              <a:rPr lang="en-US" dirty="0"/>
              <a:t>Commands available in the application</a:t>
            </a:r>
          </a:p>
          <a:p>
            <a:pPr lvl="2"/>
            <a:r>
              <a:rPr lang="en-US" dirty="0" err="1"/>
              <a:t>npm</a:t>
            </a:r>
            <a:r>
              <a:rPr lang="en-US" dirty="0"/>
              <a:t> start</a:t>
            </a:r>
          </a:p>
          <a:p>
            <a:pPr lvl="3"/>
            <a:r>
              <a:rPr lang="en-US" dirty="0"/>
              <a:t>Starts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run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p>
        </p:txBody>
      </p:sp>
    </p:spTree>
    <p:extLst>
      <p:ext uri="{BB962C8B-B14F-4D97-AF65-F5344CB8AC3E}">
        <p14:creationId xmlns:p14="http://schemas.microsoft.com/office/powerpoint/2010/main" val="1148456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AF03-AEDA-42AF-91B2-175DD3DD508C}"/>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CD4EDBB4-22A3-40B6-94ED-BC990021A9F5}"/>
              </a:ext>
            </a:extLst>
          </p:cNvPr>
          <p:cNvSpPr>
            <a:spLocks noGrp="1"/>
          </p:cNvSpPr>
          <p:nvPr>
            <p:ph idx="1"/>
          </p:nvPr>
        </p:nvSpPr>
        <p:spPr/>
        <p:txBody>
          <a:bodyPr/>
          <a:lstStyle/>
          <a:p>
            <a:r>
              <a:rPr lang="en-US" dirty="0"/>
              <a:t>Create 2 components and render them</a:t>
            </a:r>
          </a:p>
          <a:p>
            <a:endParaRPr lang="en-US" dirty="0"/>
          </a:p>
          <a:p>
            <a:r>
              <a:rPr lang="en-US" dirty="0" err="1"/>
              <a:t>ComponentOne</a:t>
            </a:r>
            <a:endParaRPr lang="en-US" dirty="0"/>
          </a:p>
          <a:p>
            <a:pPr lvl="1"/>
            <a:r>
              <a:rPr lang="en-US" dirty="0"/>
              <a:t>Hello from Component One (text-success)</a:t>
            </a:r>
          </a:p>
          <a:p>
            <a:endParaRPr lang="en-US" dirty="0"/>
          </a:p>
          <a:p>
            <a:r>
              <a:rPr lang="en-US" dirty="0" err="1"/>
              <a:t>ComponentTwo</a:t>
            </a:r>
            <a:endParaRPr lang="en-US" dirty="0"/>
          </a:p>
          <a:p>
            <a:pPr lvl="1"/>
            <a:r>
              <a:rPr lang="en-US" dirty="0"/>
              <a:t>Hello from Component Two (text-primary)</a:t>
            </a:r>
          </a:p>
        </p:txBody>
      </p:sp>
    </p:spTree>
    <p:extLst>
      <p:ext uri="{BB962C8B-B14F-4D97-AF65-F5344CB8AC3E}">
        <p14:creationId xmlns:p14="http://schemas.microsoft.com/office/powerpoint/2010/main" val="2013607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602294-95AF-45B4-8DF8-520A0AABD755}"/>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B9337AA9-3DA4-4C54-8645-764F27D99E8F}"/>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sp>
        <p:nvSpPr>
          <p:cNvPr id="6" name="Rectangle 5">
            <a:extLst>
              <a:ext uri="{FF2B5EF4-FFF2-40B4-BE49-F238E27FC236}">
                <a16:creationId xmlns:a16="http://schemas.microsoft.com/office/drawing/2014/main" id="{5FC02627-D307-4D8F-9202-B24CE91284A5}"/>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ReactDOM.render</a:t>
            </a:r>
            <a:endParaRPr lang="en-IN" dirty="0"/>
          </a:p>
        </p:txBody>
      </p:sp>
      <p:cxnSp>
        <p:nvCxnSpPr>
          <p:cNvPr id="7" name="Straight Arrow Connector 6">
            <a:extLst>
              <a:ext uri="{FF2B5EF4-FFF2-40B4-BE49-F238E27FC236}">
                <a16:creationId xmlns:a16="http://schemas.microsoft.com/office/drawing/2014/main" id="{2B175CB1-797A-46B8-B5BF-C129F66BABC1}"/>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0BDF90A-727A-4FD7-94EC-0EA603ACE77F}"/>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B6225BD-5F8F-4AF6-8399-2A20E2505850}"/>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0" name="Straight Arrow Connector 9">
            <a:extLst>
              <a:ext uri="{FF2B5EF4-FFF2-40B4-BE49-F238E27FC236}">
                <a16:creationId xmlns:a16="http://schemas.microsoft.com/office/drawing/2014/main" id="{2A46FA4A-2179-44D1-8DD0-BCD4CF6FE673}"/>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92EA473-29A3-41B2-89B2-E3260807B2F2}"/>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New Virtual DOM is compared with the Old Virtual DOM</a:t>
            </a:r>
          </a:p>
        </p:txBody>
      </p:sp>
      <p:sp>
        <p:nvSpPr>
          <p:cNvPr id="12" name="Rectangle 11">
            <a:extLst>
              <a:ext uri="{FF2B5EF4-FFF2-40B4-BE49-F238E27FC236}">
                <a16:creationId xmlns:a16="http://schemas.microsoft.com/office/drawing/2014/main" id="{A1453D61-075B-454D-888C-DD63462D9AF2}"/>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47B02659-4728-48A8-8F72-ACFD06825217}"/>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322E7E1-9BA5-424F-BCEB-EA88AA403598}"/>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cxnSp>
        <p:nvCxnSpPr>
          <p:cNvPr id="15" name="Straight Arrow Connector 14">
            <a:extLst>
              <a:ext uri="{FF2B5EF4-FFF2-40B4-BE49-F238E27FC236}">
                <a16:creationId xmlns:a16="http://schemas.microsoft.com/office/drawing/2014/main" id="{A31E6704-9947-453E-877A-7CB9D7541C08}"/>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D3109A-3726-4AE2-ABD8-99CF0F5C5D48}"/>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3B8E9C5D-F590-48DB-B5EA-8962D7FC2CF9}"/>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FE007DA-0D60-485D-B435-E34866B81105}"/>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FEE020DC-ADD5-4EDF-AC65-08A42B00110D}"/>
              </a:ext>
            </a:extLst>
          </p:cNvPr>
          <p:cNvSpPr txBox="1"/>
          <p:nvPr/>
        </p:nvSpPr>
        <p:spPr>
          <a:xfrm>
            <a:off x="6680148" y="634850"/>
            <a:ext cx="1477649" cy="369332"/>
          </a:xfrm>
          <a:prstGeom prst="rect">
            <a:avLst/>
          </a:prstGeom>
          <a:noFill/>
        </p:spPr>
        <p:txBody>
          <a:bodyPr wrap="square" rtlCol="0">
            <a:spAutoFit/>
          </a:bodyPr>
          <a:lstStyle/>
          <a:p>
            <a:r>
              <a:rPr lang="en-IN"/>
              <a:t>Call </a:t>
            </a:r>
            <a:r>
              <a:rPr lang="en-IN" err="1"/>
              <a:t>setState</a:t>
            </a:r>
            <a:r>
              <a:rPr lang="en-IN"/>
              <a:t>()</a:t>
            </a:r>
          </a:p>
        </p:txBody>
      </p:sp>
      <p:cxnSp>
        <p:nvCxnSpPr>
          <p:cNvPr id="20" name="Connector: Elbow 19">
            <a:extLst>
              <a:ext uri="{FF2B5EF4-FFF2-40B4-BE49-F238E27FC236}">
                <a16:creationId xmlns:a16="http://schemas.microsoft.com/office/drawing/2014/main" id="{8B2DE9FA-3C07-4029-9007-3DF58062F808}"/>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546B993-F788-44DB-87A2-DF78C2468555}"/>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5B169925-81CB-449C-8A2E-2EBC088E2E14}"/>
              </a:ext>
            </a:extLst>
          </p:cNvPr>
          <p:cNvCxnSpPr>
            <a:cxnSpLocks/>
            <a:stCxn id="21"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8961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61F2-8C7F-41CC-9C09-1186116DDDDE}"/>
              </a:ext>
            </a:extLst>
          </p:cNvPr>
          <p:cNvSpPr>
            <a:spLocks noGrp="1"/>
          </p:cNvSpPr>
          <p:nvPr>
            <p:ph type="title"/>
          </p:nvPr>
        </p:nvSpPr>
        <p:spPr/>
        <p:txBody>
          <a:bodyPr/>
          <a:lstStyle/>
          <a:p>
            <a:r>
              <a:rPr lang="en-IN" dirty="0" err="1"/>
              <a:t>Typechecking</a:t>
            </a:r>
            <a:r>
              <a:rPr lang="en-IN" dirty="0"/>
              <a:t> With </a:t>
            </a:r>
            <a:r>
              <a:rPr lang="en-IN" dirty="0" err="1"/>
              <a:t>PropTypes</a:t>
            </a:r>
            <a:endParaRPr lang="en-IN" dirty="0"/>
          </a:p>
        </p:txBody>
      </p:sp>
      <p:sp>
        <p:nvSpPr>
          <p:cNvPr id="3" name="Content Placeholder 2">
            <a:extLst>
              <a:ext uri="{FF2B5EF4-FFF2-40B4-BE49-F238E27FC236}">
                <a16:creationId xmlns:a16="http://schemas.microsoft.com/office/drawing/2014/main" id="{2F23E1F6-4E54-493C-8211-3BAC3756E23F}"/>
              </a:ext>
            </a:extLst>
          </p:cNvPr>
          <p:cNvSpPr>
            <a:spLocks noGrp="1"/>
          </p:cNvSpPr>
          <p:nvPr>
            <p:ph idx="1"/>
          </p:nvPr>
        </p:nvSpPr>
        <p:spPr/>
        <p:txBody>
          <a:bodyPr/>
          <a:lstStyle/>
          <a:p>
            <a:r>
              <a:rPr lang="en-US" b="0" i="0" dirty="0">
                <a:solidFill>
                  <a:srgbClr val="000000"/>
                </a:solidFill>
                <a:effectLst/>
                <a:latin typeface="-apple-system"/>
              </a:rPr>
              <a:t>As your app grows, you can catch a lot of bugs with </a:t>
            </a:r>
            <a:r>
              <a:rPr lang="en-US" b="0" i="0" dirty="0" err="1">
                <a:solidFill>
                  <a:srgbClr val="000000"/>
                </a:solidFill>
                <a:effectLst/>
                <a:latin typeface="-apple-system"/>
              </a:rPr>
              <a:t>typechecking</a:t>
            </a:r>
            <a:r>
              <a:rPr lang="en-US" b="0" i="0" dirty="0">
                <a:solidFill>
                  <a:srgbClr val="000000"/>
                </a:solidFill>
                <a:effectLst/>
                <a:latin typeface="-apple-system"/>
              </a:rPr>
              <a:t>. </a:t>
            </a:r>
          </a:p>
          <a:p>
            <a:r>
              <a:rPr lang="en-US" dirty="0"/>
              <a:t>React has built-in </a:t>
            </a:r>
            <a:r>
              <a:rPr lang="en-US" dirty="0" err="1"/>
              <a:t>typechecking</a:t>
            </a:r>
            <a:r>
              <a:rPr lang="en-US" dirty="0"/>
              <a:t> abilities. </a:t>
            </a:r>
          </a:p>
          <a:p>
            <a:r>
              <a:rPr lang="en-US" dirty="0"/>
              <a:t>To run </a:t>
            </a:r>
            <a:r>
              <a:rPr lang="en-US" dirty="0" err="1"/>
              <a:t>typechecking</a:t>
            </a:r>
            <a:r>
              <a:rPr lang="en-US" dirty="0"/>
              <a:t> on the props for a component, you can assign the </a:t>
            </a:r>
            <a:r>
              <a:rPr lang="en-US" b="1" dirty="0" err="1"/>
              <a:t>propTypes</a:t>
            </a:r>
            <a:r>
              <a:rPr lang="en-US" dirty="0"/>
              <a:t> property.</a:t>
            </a:r>
          </a:p>
          <a:p>
            <a:r>
              <a:rPr lang="en-IN" dirty="0"/>
              <a:t>You must use </a:t>
            </a:r>
            <a:r>
              <a:rPr lang="en-US" dirty="0"/>
              <a:t>the prop-types library.</a:t>
            </a:r>
          </a:p>
          <a:p>
            <a:pPr lvl="1"/>
            <a:r>
              <a:rPr lang="en-US" dirty="0" err="1"/>
              <a:t>npm</a:t>
            </a:r>
            <a:r>
              <a:rPr lang="en-US" dirty="0"/>
              <a:t> </a:t>
            </a:r>
            <a:r>
              <a:rPr lang="en-US" dirty="0" err="1"/>
              <a:t>i</a:t>
            </a:r>
            <a:r>
              <a:rPr lang="en-US" dirty="0"/>
              <a:t> prop-types</a:t>
            </a:r>
          </a:p>
          <a:p>
            <a:r>
              <a:rPr lang="en-US" dirty="0" err="1"/>
              <a:t>PropTypes</a:t>
            </a:r>
            <a:r>
              <a:rPr lang="en-US" dirty="0"/>
              <a:t> exports a range of validators that can be used to make sure the data you receive is valid. </a:t>
            </a:r>
            <a:endParaRPr lang="en-IN" dirty="0"/>
          </a:p>
        </p:txBody>
      </p:sp>
    </p:spTree>
    <p:extLst>
      <p:ext uri="{BB962C8B-B14F-4D97-AF65-F5344CB8AC3E}">
        <p14:creationId xmlns:p14="http://schemas.microsoft.com/office/powerpoint/2010/main" val="3436347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58CBA-3DC1-4E4B-A886-FBCED8927F9D}"/>
              </a:ext>
            </a:extLst>
          </p:cNvPr>
          <p:cNvSpPr>
            <a:spLocks noGrp="1"/>
          </p:cNvSpPr>
          <p:nvPr>
            <p:ph type="title"/>
          </p:nvPr>
        </p:nvSpPr>
        <p:spPr/>
        <p:txBody>
          <a:bodyPr/>
          <a:lstStyle/>
          <a:p>
            <a:r>
              <a:rPr lang="en-IN" dirty="0"/>
              <a:t>Methods &amp; Properties in a React Component</a:t>
            </a:r>
            <a:endParaRPr lang="en-US" dirty="0"/>
          </a:p>
        </p:txBody>
      </p:sp>
      <p:sp>
        <p:nvSpPr>
          <p:cNvPr id="3" name="Content Placeholder 2">
            <a:extLst>
              <a:ext uri="{FF2B5EF4-FFF2-40B4-BE49-F238E27FC236}">
                <a16:creationId xmlns:a16="http://schemas.microsoft.com/office/drawing/2014/main" id="{0BCD376C-3267-466F-86B3-25673C7339D6}"/>
              </a:ext>
            </a:extLst>
          </p:cNvPr>
          <p:cNvSpPr>
            <a:spLocks noGrp="1"/>
          </p:cNvSpPr>
          <p:nvPr>
            <p:ph idx="1"/>
          </p:nvPr>
        </p:nvSpPr>
        <p:spPr/>
        <p:txBody>
          <a:bodyPr>
            <a:normAutofit fontScale="92500" lnSpcReduction="10000"/>
          </a:bodyPr>
          <a:lstStyle/>
          <a:p>
            <a:r>
              <a:rPr lang="en-US" dirty="0"/>
              <a:t>Instance Methods</a:t>
            </a:r>
          </a:p>
          <a:p>
            <a:pPr lvl="1"/>
            <a:r>
              <a:rPr lang="en-US" dirty="0" err="1"/>
              <a:t>setState</a:t>
            </a:r>
            <a:r>
              <a:rPr lang="en-US" dirty="0"/>
              <a:t>()</a:t>
            </a:r>
          </a:p>
          <a:p>
            <a:pPr lvl="1"/>
            <a:r>
              <a:rPr lang="en-US" dirty="0" err="1"/>
              <a:t>forceUpdate</a:t>
            </a:r>
            <a:r>
              <a:rPr lang="en-US" dirty="0"/>
              <a:t>()</a:t>
            </a:r>
          </a:p>
          <a:p>
            <a:r>
              <a:rPr lang="en-US" dirty="0"/>
              <a:t>Instance Properties</a:t>
            </a:r>
          </a:p>
          <a:p>
            <a:pPr lvl="1"/>
            <a:r>
              <a:rPr lang="en-US" dirty="0"/>
              <a:t>state</a:t>
            </a:r>
          </a:p>
          <a:p>
            <a:pPr lvl="1"/>
            <a:r>
              <a:rPr lang="en-US" dirty="0"/>
              <a:t>props</a:t>
            </a:r>
          </a:p>
          <a:p>
            <a:pPr lvl="1"/>
            <a:r>
              <a:rPr lang="en-US" dirty="0"/>
              <a:t>context</a:t>
            </a:r>
          </a:p>
          <a:p>
            <a:r>
              <a:rPr lang="en-US" dirty="0"/>
              <a:t>Class Properties (static)</a:t>
            </a:r>
          </a:p>
          <a:p>
            <a:pPr lvl="1"/>
            <a:r>
              <a:rPr lang="en-US" dirty="0" err="1"/>
              <a:t>defaultProps</a:t>
            </a:r>
            <a:endParaRPr lang="en-US" dirty="0"/>
          </a:p>
          <a:p>
            <a:pPr lvl="1"/>
            <a:r>
              <a:rPr lang="en-US" dirty="0" err="1"/>
              <a:t>propTypes</a:t>
            </a:r>
            <a:endParaRPr lang="en-US" dirty="0"/>
          </a:p>
          <a:p>
            <a:pPr lvl="1"/>
            <a:r>
              <a:rPr lang="en-US" dirty="0" err="1"/>
              <a:t>displayName</a:t>
            </a:r>
            <a:endParaRPr lang="en-US" dirty="0"/>
          </a:p>
          <a:p>
            <a:pPr lvl="1"/>
            <a:r>
              <a:rPr lang="en-US" dirty="0" err="1"/>
              <a:t>contextType</a:t>
            </a:r>
            <a:endParaRPr lang="en-US" dirty="0"/>
          </a:p>
        </p:txBody>
      </p:sp>
    </p:spTree>
    <p:extLst>
      <p:ext uri="{BB962C8B-B14F-4D97-AF65-F5344CB8AC3E}">
        <p14:creationId xmlns:p14="http://schemas.microsoft.com/office/powerpoint/2010/main" val="3409747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61D8-3543-4CE6-82AF-3BE04DBDFBFD}"/>
              </a:ext>
            </a:extLst>
          </p:cNvPr>
          <p:cNvSpPr>
            <a:spLocks noGrp="1"/>
          </p:cNvSpPr>
          <p:nvPr>
            <p:ph type="title"/>
          </p:nvPr>
        </p:nvSpPr>
        <p:spPr/>
        <p:txBody>
          <a:bodyPr/>
          <a:lstStyle/>
          <a:p>
            <a:r>
              <a:rPr lang="en-IN" dirty="0"/>
              <a:t>Lifecycle Methods in a React Component</a:t>
            </a:r>
            <a:endParaRPr lang="en-US" dirty="0"/>
          </a:p>
        </p:txBody>
      </p:sp>
      <p:sp>
        <p:nvSpPr>
          <p:cNvPr id="3" name="Content Placeholder 2">
            <a:extLst>
              <a:ext uri="{FF2B5EF4-FFF2-40B4-BE49-F238E27FC236}">
                <a16:creationId xmlns:a16="http://schemas.microsoft.com/office/drawing/2014/main" id="{BAFDD213-92FF-467B-8063-BFC722751660}"/>
              </a:ext>
            </a:extLst>
          </p:cNvPr>
          <p:cNvSpPr>
            <a:spLocks noGrp="1"/>
          </p:cNvSpPr>
          <p:nvPr>
            <p:ph idx="1"/>
          </p:nvPr>
        </p:nvSpPr>
        <p:spPr/>
        <p:txBody>
          <a:bodyPr>
            <a:normAutofit fontScale="70000" lnSpcReduction="20000"/>
          </a:bodyPr>
          <a:lstStyle/>
          <a:p>
            <a:r>
              <a:rPr lang="en-US" dirty="0"/>
              <a:t>Mounting Phase</a:t>
            </a:r>
          </a:p>
          <a:p>
            <a:pPr lvl="1"/>
            <a:r>
              <a:rPr lang="en-US" dirty="0"/>
              <a:t>constructor()</a:t>
            </a:r>
          </a:p>
          <a:p>
            <a:pPr lvl="1"/>
            <a:r>
              <a:rPr lang="en-US" dirty="0"/>
              <a:t>static </a:t>
            </a:r>
            <a:r>
              <a:rPr lang="en-US" dirty="0" err="1"/>
              <a:t>getDerivedStateFromProps</a:t>
            </a:r>
            <a:r>
              <a:rPr lang="en-US" dirty="0"/>
              <a:t>()</a:t>
            </a:r>
          </a:p>
          <a:p>
            <a:pPr lvl="1"/>
            <a:r>
              <a:rPr lang="en-US" dirty="0"/>
              <a:t>render()</a:t>
            </a:r>
          </a:p>
          <a:p>
            <a:pPr lvl="1"/>
            <a:r>
              <a:rPr lang="en-US" dirty="0" err="1"/>
              <a:t>componentDidMount</a:t>
            </a:r>
            <a:r>
              <a:rPr lang="en-US" dirty="0"/>
              <a:t>()</a:t>
            </a:r>
          </a:p>
          <a:p>
            <a:r>
              <a:rPr lang="en-US" dirty="0"/>
              <a:t>Updating Phase</a:t>
            </a:r>
          </a:p>
          <a:p>
            <a:pPr lvl="1"/>
            <a:r>
              <a:rPr lang="en-US" dirty="0"/>
              <a:t>static </a:t>
            </a:r>
            <a:r>
              <a:rPr lang="en-US" dirty="0" err="1"/>
              <a:t>getDerivedStateFromProps</a:t>
            </a:r>
            <a:r>
              <a:rPr lang="en-US" dirty="0"/>
              <a:t>()</a:t>
            </a:r>
          </a:p>
          <a:p>
            <a:pPr lvl="1"/>
            <a:r>
              <a:rPr lang="en-US" dirty="0" err="1"/>
              <a:t>shouldComponentUpdate</a:t>
            </a:r>
            <a:r>
              <a:rPr lang="en-US" dirty="0"/>
              <a:t>()</a:t>
            </a:r>
          </a:p>
          <a:p>
            <a:pPr lvl="1"/>
            <a:r>
              <a:rPr lang="en-US" dirty="0"/>
              <a:t>render()</a:t>
            </a:r>
          </a:p>
          <a:p>
            <a:pPr lvl="1"/>
            <a:r>
              <a:rPr lang="en-US" dirty="0" err="1"/>
              <a:t>getSnapshotBeforeUpdate</a:t>
            </a:r>
            <a:r>
              <a:rPr lang="en-US" dirty="0"/>
              <a:t>()</a:t>
            </a:r>
          </a:p>
          <a:p>
            <a:pPr lvl="1"/>
            <a:r>
              <a:rPr lang="en-US" dirty="0" err="1"/>
              <a:t>componentDidUpdate</a:t>
            </a:r>
            <a:r>
              <a:rPr lang="en-US" dirty="0"/>
              <a:t>()</a:t>
            </a:r>
          </a:p>
          <a:p>
            <a:r>
              <a:rPr lang="en-US" dirty="0"/>
              <a:t>Unmounting Phase</a:t>
            </a:r>
          </a:p>
          <a:p>
            <a:pPr lvl="1"/>
            <a:r>
              <a:rPr lang="en-US" dirty="0" err="1"/>
              <a:t>componentWillUnmount</a:t>
            </a:r>
            <a:r>
              <a:rPr lang="en-US" dirty="0"/>
              <a:t>()</a:t>
            </a:r>
          </a:p>
          <a:p>
            <a:r>
              <a:rPr lang="en-US" dirty="0"/>
              <a:t>Error Phase</a:t>
            </a:r>
          </a:p>
          <a:p>
            <a:pPr lvl="1"/>
            <a:r>
              <a:rPr lang="en-US" dirty="0"/>
              <a:t>static </a:t>
            </a:r>
            <a:r>
              <a:rPr lang="en-US" dirty="0" err="1"/>
              <a:t>getDerivedStateFromError</a:t>
            </a:r>
            <a:r>
              <a:rPr lang="en-US" dirty="0"/>
              <a:t>()</a:t>
            </a:r>
          </a:p>
          <a:p>
            <a:pPr lvl="1"/>
            <a:r>
              <a:rPr lang="en-US" dirty="0" err="1"/>
              <a:t>componentDidCatch</a:t>
            </a:r>
            <a:r>
              <a:rPr lang="en-US" dirty="0"/>
              <a:t>()</a:t>
            </a:r>
          </a:p>
        </p:txBody>
      </p:sp>
    </p:spTree>
    <p:extLst>
      <p:ext uri="{BB962C8B-B14F-4D97-AF65-F5344CB8AC3E}">
        <p14:creationId xmlns:p14="http://schemas.microsoft.com/office/powerpoint/2010/main" val="48498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EB337D-9F20-43FD-A2BE-4031552DFD0D}"/>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5" name="TextBox 4">
            <a:extLst>
              <a:ext uri="{FF2B5EF4-FFF2-40B4-BE49-F238E27FC236}">
                <a16:creationId xmlns:a16="http://schemas.microsoft.com/office/drawing/2014/main" id="{31B79B01-F75C-4A12-9216-7F3FA3695C02}"/>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6" name="TextBox 5">
            <a:extLst>
              <a:ext uri="{FF2B5EF4-FFF2-40B4-BE49-F238E27FC236}">
                <a16:creationId xmlns:a16="http://schemas.microsoft.com/office/drawing/2014/main" id="{81CDEEC6-D07E-4A71-A084-79C7FAB4A286}"/>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7" name="Group 6">
            <a:extLst>
              <a:ext uri="{FF2B5EF4-FFF2-40B4-BE49-F238E27FC236}">
                <a16:creationId xmlns:a16="http://schemas.microsoft.com/office/drawing/2014/main" id="{41627269-EA56-4464-845C-FE1094C95D02}"/>
              </a:ext>
            </a:extLst>
          </p:cNvPr>
          <p:cNvGrpSpPr/>
          <p:nvPr/>
        </p:nvGrpSpPr>
        <p:grpSpPr>
          <a:xfrm>
            <a:off x="7810595" y="663726"/>
            <a:ext cx="1130132" cy="749454"/>
            <a:chOff x="8762260" y="1677880"/>
            <a:chExt cx="1262108" cy="898124"/>
          </a:xfrm>
        </p:grpSpPr>
        <p:sp>
          <p:nvSpPr>
            <p:cNvPr id="8" name="Rectangle: Rounded Corners 7">
              <a:extLst>
                <a:ext uri="{FF2B5EF4-FFF2-40B4-BE49-F238E27FC236}">
                  <a16:creationId xmlns:a16="http://schemas.microsoft.com/office/drawing/2014/main" id="{8BAAF021-8238-4534-8E8E-584C8B7B8957}"/>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A10C4612-E69A-4006-8C3A-E5A7E3191F64}"/>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10" name="Group 9">
            <a:extLst>
              <a:ext uri="{FF2B5EF4-FFF2-40B4-BE49-F238E27FC236}">
                <a16:creationId xmlns:a16="http://schemas.microsoft.com/office/drawing/2014/main" id="{B6D1E93B-80F6-4B96-81FB-FEE522094F59}"/>
              </a:ext>
            </a:extLst>
          </p:cNvPr>
          <p:cNvGrpSpPr/>
          <p:nvPr/>
        </p:nvGrpSpPr>
        <p:grpSpPr>
          <a:xfrm>
            <a:off x="9193562" y="676589"/>
            <a:ext cx="1130132" cy="749454"/>
            <a:chOff x="8762260" y="1677880"/>
            <a:chExt cx="1262108" cy="898124"/>
          </a:xfrm>
        </p:grpSpPr>
        <p:sp>
          <p:nvSpPr>
            <p:cNvPr id="11" name="Rectangle: Rounded Corners 10">
              <a:extLst>
                <a:ext uri="{FF2B5EF4-FFF2-40B4-BE49-F238E27FC236}">
                  <a16:creationId xmlns:a16="http://schemas.microsoft.com/office/drawing/2014/main" id="{CB0A1D5E-2369-4EAD-A1A4-AE00B07F146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2" name="Rectangle: Rounded Corners 11">
              <a:extLst>
                <a:ext uri="{FF2B5EF4-FFF2-40B4-BE49-F238E27FC236}">
                  <a16:creationId xmlns:a16="http://schemas.microsoft.com/office/drawing/2014/main" id="{519A7F13-BC1F-41A7-926D-0F1DF5B54884}"/>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3" name="Group 12">
            <a:extLst>
              <a:ext uri="{FF2B5EF4-FFF2-40B4-BE49-F238E27FC236}">
                <a16:creationId xmlns:a16="http://schemas.microsoft.com/office/drawing/2014/main" id="{E3FFD5EF-ADDC-4710-A16E-3476F5FA66EB}"/>
              </a:ext>
            </a:extLst>
          </p:cNvPr>
          <p:cNvGrpSpPr/>
          <p:nvPr/>
        </p:nvGrpSpPr>
        <p:grpSpPr>
          <a:xfrm>
            <a:off x="8564239" y="1525159"/>
            <a:ext cx="1130132" cy="749454"/>
            <a:chOff x="8762260" y="1677880"/>
            <a:chExt cx="1262108" cy="898124"/>
          </a:xfrm>
        </p:grpSpPr>
        <p:sp>
          <p:nvSpPr>
            <p:cNvPr id="14" name="Rectangle: Rounded Corners 13">
              <a:extLst>
                <a:ext uri="{FF2B5EF4-FFF2-40B4-BE49-F238E27FC236}">
                  <a16:creationId xmlns:a16="http://schemas.microsoft.com/office/drawing/2014/main" id="{F494F71C-6112-4100-8EDF-5E18FC93406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5" name="Rectangle: Rounded Corners 14">
              <a:extLst>
                <a:ext uri="{FF2B5EF4-FFF2-40B4-BE49-F238E27FC236}">
                  <a16:creationId xmlns:a16="http://schemas.microsoft.com/office/drawing/2014/main" id="{0758D18A-884A-47F8-AB02-38C2625B84F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6" name="Straight Connector 15">
            <a:extLst>
              <a:ext uri="{FF2B5EF4-FFF2-40B4-BE49-F238E27FC236}">
                <a16:creationId xmlns:a16="http://schemas.microsoft.com/office/drawing/2014/main" id="{B4057E4B-D63A-4208-AEAB-A4799D9CA54E}"/>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0CFF9C58-A402-42F3-A50C-B58DBBDF40C6}"/>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89B8EE2-1525-4D0D-872E-AFBD58C0AE5C}"/>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9" name="TextBox 18">
            <a:extLst>
              <a:ext uri="{FF2B5EF4-FFF2-40B4-BE49-F238E27FC236}">
                <a16:creationId xmlns:a16="http://schemas.microsoft.com/office/drawing/2014/main" id="{5DF04EA6-8014-4F46-B8DC-DB567E963615}"/>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20" name="Straight Arrow Connector 19">
            <a:extLst>
              <a:ext uri="{FF2B5EF4-FFF2-40B4-BE49-F238E27FC236}">
                <a16:creationId xmlns:a16="http://schemas.microsoft.com/office/drawing/2014/main" id="{85A3644D-EA63-4B38-A99D-6FD4B28A9115}"/>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2EF1E94-4B85-4EFB-9FF2-F93B5BFCE377}"/>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2" name="Rectangle 21">
            <a:extLst>
              <a:ext uri="{FF2B5EF4-FFF2-40B4-BE49-F238E27FC236}">
                <a16:creationId xmlns:a16="http://schemas.microsoft.com/office/drawing/2014/main" id="{BFC341F1-997F-44DD-B945-043923404ABE}"/>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62380069-9EA8-4277-B4F0-61D0841C6FEB}"/>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7388C867-205F-4E1B-86D7-B83C4BC9D563}"/>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B480CBF0-D13F-43D3-AFB5-EB6A85CE01CA}"/>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8A40AA72-EECE-4FF0-9D49-A67EE9A2268D}"/>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7" name="TextBox 26">
            <a:extLst>
              <a:ext uri="{FF2B5EF4-FFF2-40B4-BE49-F238E27FC236}">
                <a16:creationId xmlns:a16="http://schemas.microsoft.com/office/drawing/2014/main" id="{5B9938C4-C0F6-4F02-87E6-794FF72F2CFF}"/>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28" name="TextBox 27">
            <a:extLst>
              <a:ext uri="{FF2B5EF4-FFF2-40B4-BE49-F238E27FC236}">
                <a16:creationId xmlns:a16="http://schemas.microsoft.com/office/drawing/2014/main" id="{680D04C4-59C9-4678-A9CC-FD3C21B4ECAD}"/>
              </a:ext>
            </a:extLst>
          </p:cNvPr>
          <p:cNvSpPr txBox="1"/>
          <p:nvPr/>
        </p:nvSpPr>
        <p:spPr>
          <a:xfrm>
            <a:off x="172141" y="5943600"/>
            <a:ext cx="3068917" cy="646331"/>
          </a:xfrm>
          <a:prstGeom prst="rect">
            <a:avLst/>
          </a:prstGeom>
          <a:noFill/>
        </p:spPr>
        <p:txBody>
          <a:bodyPr wrap="none" rtlCol="0">
            <a:spAutoFit/>
          </a:bodyPr>
          <a:lstStyle/>
          <a:p>
            <a:r>
              <a:rPr lang="en-US" dirty="0"/>
              <a:t>Vanilla JS, jQuery, KO, BB, NG1,</a:t>
            </a:r>
          </a:p>
          <a:p>
            <a:r>
              <a:rPr lang="en-US" dirty="0"/>
              <a:t>NG2 &amp; above, Vue JS, React JS</a:t>
            </a:r>
          </a:p>
        </p:txBody>
      </p:sp>
      <p:sp>
        <p:nvSpPr>
          <p:cNvPr id="29" name="Rectangle 28">
            <a:extLst>
              <a:ext uri="{FF2B5EF4-FFF2-40B4-BE49-F238E27FC236}">
                <a16:creationId xmlns:a16="http://schemas.microsoft.com/office/drawing/2014/main" id="{272B634F-C126-4F4E-98CF-C08CF3151BED}"/>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0" name="TextBox 29">
            <a:extLst>
              <a:ext uri="{FF2B5EF4-FFF2-40B4-BE49-F238E27FC236}">
                <a16:creationId xmlns:a16="http://schemas.microsoft.com/office/drawing/2014/main" id="{661CAFC6-F61D-43E2-A166-D96433C9F208}"/>
              </a:ext>
            </a:extLst>
          </p:cNvPr>
          <p:cNvSpPr txBox="1"/>
          <p:nvPr/>
        </p:nvSpPr>
        <p:spPr>
          <a:xfrm>
            <a:off x="457049" y="298910"/>
            <a:ext cx="4650056" cy="523220"/>
          </a:xfrm>
          <a:prstGeom prst="rect">
            <a:avLst/>
          </a:prstGeom>
          <a:noFill/>
        </p:spPr>
        <p:txBody>
          <a:bodyPr wrap="none" rtlCol="0">
            <a:spAutoFit/>
          </a:bodyPr>
          <a:lstStyle/>
          <a:p>
            <a:r>
              <a:rPr lang="en-IN" sz="2800" b="1" dirty="0"/>
              <a:t>Single Page Application (SPA)</a:t>
            </a:r>
          </a:p>
        </p:txBody>
      </p:sp>
      <p:sp>
        <p:nvSpPr>
          <p:cNvPr id="31" name="Rectangle 30">
            <a:extLst>
              <a:ext uri="{FF2B5EF4-FFF2-40B4-BE49-F238E27FC236}">
                <a16:creationId xmlns:a16="http://schemas.microsoft.com/office/drawing/2014/main" id="{5D854A74-E95D-4AFB-94F8-B2119DF10F29}"/>
              </a:ext>
            </a:extLst>
          </p:cNvPr>
          <p:cNvSpPr/>
          <p:nvPr/>
        </p:nvSpPr>
        <p:spPr>
          <a:xfrm>
            <a:off x="6577318" y="4304735"/>
            <a:ext cx="1145140" cy="227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API GATEWAY</a:t>
            </a:r>
          </a:p>
        </p:txBody>
      </p:sp>
      <p:cxnSp>
        <p:nvCxnSpPr>
          <p:cNvPr id="32" name="Straight Arrow Connector 31">
            <a:extLst>
              <a:ext uri="{FF2B5EF4-FFF2-40B4-BE49-F238E27FC236}">
                <a16:creationId xmlns:a16="http://schemas.microsoft.com/office/drawing/2014/main" id="{0BDC4226-7CBF-4304-8D62-A2933611D051}"/>
              </a:ext>
            </a:extLst>
          </p:cNvPr>
          <p:cNvCxnSpPr>
            <a:cxnSpLocks/>
          </p:cNvCxnSpPr>
          <p:nvPr/>
        </p:nvCxnSpPr>
        <p:spPr>
          <a:xfrm>
            <a:off x="3376980" y="4761055"/>
            <a:ext cx="317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BC2495-E8D1-4937-8148-B483B515B1D1}"/>
              </a:ext>
            </a:extLst>
          </p:cNvPr>
          <p:cNvCxnSpPr>
            <a:cxnSpLocks/>
          </p:cNvCxnSpPr>
          <p:nvPr/>
        </p:nvCxnSpPr>
        <p:spPr>
          <a:xfrm flipH="1">
            <a:off x="3376981" y="5156111"/>
            <a:ext cx="31734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D1A2BF8-CFE8-4B75-8CB9-C3BBDE2C4A04}"/>
              </a:ext>
            </a:extLst>
          </p:cNvPr>
          <p:cNvSpPr txBox="1"/>
          <p:nvPr/>
        </p:nvSpPr>
        <p:spPr>
          <a:xfrm>
            <a:off x="4015849" y="4391723"/>
            <a:ext cx="1901611" cy="369332"/>
          </a:xfrm>
          <a:prstGeom prst="rect">
            <a:avLst/>
          </a:prstGeom>
          <a:noFill/>
        </p:spPr>
        <p:txBody>
          <a:bodyPr wrap="none" rtlCol="0">
            <a:spAutoFit/>
          </a:bodyPr>
          <a:lstStyle/>
          <a:p>
            <a:r>
              <a:rPr lang="en-IN" dirty="0"/>
              <a:t>AJAX - HTTP + URL</a:t>
            </a:r>
          </a:p>
        </p:txBody>
      </p:sp>
      <p:sp>
        <p:nvSpPr>
          <p:cNvPr id="35" name="TextBox 34">
            <a:extLst>
              <a:ext uri="{FF2B5EF4-FFF2-40B4-BE49-F238E27FC236}">
                <a16:creationId xmlns:a16="http://schemas.microsoft.com/office/drawing/2014/main" id="{9A54E866-D56D-400B-A000-CB978DF60C55}"/>
              </a:ext>
            </a:extLst>
          </p:cNvPr>
          <p:cNvSpPr txBox="1"/>
          <p:nvPr/>
        </p:nvSpPr>
        <p:spPr>
          <a:xfrm>
            <a:off x="4540933" y="5112308"/>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grpSp>
        <p:nvGrpSpPr>
          <p:cNvPr id="36" name="Group 35">
            <a:extLst>
              <a:ext uri="{FF2B5EF4-FFF2-40B4-BE49-F238E27FC236}">
                <a16:creationId xmlns:a16="http://schemas.microsoft.com/office/drawing/2014/main" id="{4D4243E6-8FE0-4C11-BA0F-4F3BFCECBE30}"/>
              </a:ext>
            </a:extLst>
          </p:cNvPr>
          <p:cNvGrpSpPr/>
          <p:nvPr/>
        </p:nvGrpSpPr>
        <p:grpSpPr>
          <a:xfrm>
            <a:off x="8601665" y="4152191"/>
            <a:ext cx="2103120" cy="816865"/>
            <a:chOff x="9193562" y="4058871"/>
            <a:chExt cx="2103120" cy="816865"/>
          </a:xfrm>
        </p:grpSpPr>
        <p:sp>
          <p:nvSpPr>
            <p:cNvPr id="37" name="Rectangle 36">
              <a:extLst>
                <a:ext uri="{FF2B5EF4-FFF2-40B4-BE49-F238E27FC236}">
                  <a16:creationId xmlns:a16="http://schemas.microsoft.com/office/drawing/2014/main" id="{5F8B8C51-D042-4C4A-8BAF-027613D04260}"/>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Account </a:t>
              </a:r>
            </a:p>
            <a:p>
              <a:pPr algn="ctr"/>
              <a:r>
                <a:rPr lang="en-IN" sz="1200" b="1" dirty="0"/>
                <a:t>Service</a:t>
              </a:r>
            </a:p>
          </p:txBody>
        </p:sp>
        <p:sp>
          <p:nvSpPr>
            <p:cNvPr id="38" name="Hexagon 37">
              <a:extLst>
                <a:ext uri="{FF2B5EF4-FFF2-40B4-BE49-F238E27FC236}">
                  <a16:creationId xmlns:a16="http://schemas.microsoft.com/office/drawing/2014/main" id="{CAE70EEF-36D8-423A-A868-666F4B40FE44}"/>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9" name="Flowchart: Magnetic Disk 38">
              <a:extLst>
                <a:ext uri="{FF2B5EF4-FFF2-40B4-BE49-F238E27FC236}">
                  <a16:creationId xmlns:a16="http://schemas.microsoft.com/office/drawing/2014/main" id="{C5CA86E3-F358-4EBB-B113-40641E3E8E45}"/>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40" name="Group 39">
            <a:extLst>
              <a:ext uri="{FF2B5EF4-FFF2-40B4-BE49-F238E27FC236}">
                <a16:creationId xmlns:a16="http://schemas.microsoft.com/office/drawing/2014/main" id="{EFD01990-155F-4D3A-A12F-CA3397E06874}"/>
              </a:ext>
            </a:extLst>
          </p:cNvPr>
          <p:cNvGrpSpPr/>
          <p:nvPr/>
        </p:nvGrpSpPr>
        <p:grpSpPr>
          <a:xfrm>
            <a:off x="8601665" y="5034107"/>
            <a:ext cx="2103120" cy="816865"/>
            <a:chOff x="9193562" y="4058871"/>
            <a:chExt cx="2103120" cy="816865"/>
          </a:xfrm>
        </p:grpSpPr>
        <p:sp>
          <p:nvSpPr>
            <p:cNvPr id="41" name="Rectangle 40">
              <a:extLst>
                <a:ext uri="{FF2B5EF4-FFF2-40B4-BE49-F238E27FC236}">
                  <a16:creationId xmlns:a16="http://schemas.microsoft.com/office/drawing/2014/main" id="{525B627E-47D3-44D9-B250-326499FF1A7B}"/>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Inventory </a:t>
              </a:r>
            </a:p>
            <a:p>
              <a:pPr algn="ctr"/>
              <a:r>
                <a:rPr lang="en-IN" sz="1200" b="1" dirty="0"/>
                <a:t>Service</a:t>
              </a:r>
            </a:p>
          </p:txBody>
        </p:sp>
        <p:sp>
          <p:nvSpPr>
            <p:cNvPr id="42" name="Hexagon 41">
              <a:extLst>
                <a:ext uri="{FF2B5EF4-FFF2-40B4-BE49-F238E27FC236}">
                  <a16:creationId xmlns:a16="http://schemas.microsoft.com/office/drawing/2014/main" id="{0B722C45-6319-4956-928B-7E5A7F42490D}"/>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3" name="Flowchart: Magnetic Disk 42">
              <a:extLst>
                <a:ext uri="{FF2B5EF4-FFF2-40B4-BE49-F238E27FC236}">
                  <a16:creationId xmlns:a16="http://schemas.microsoft.com/office/drawing/2014/main" id="{30EBBA38-1C3D-47C1-99DA-2A40AB62B627}"/>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id="{0E9A9E71-37D7-4C20-A7B9-2B65CB26FCAE}"/>
              </a:ext>
            </a:extLst>
          </p:cNvPr>
          <p:cNvGrpSpPr/>
          <p:nvPr/>
        </p:nvGrpSpPr>
        <p:grpSpPr>
          <a:xfrm>
            <a:off x="8601665" y="5918017"/>
            <a:ext cx="2103120" cy="816865"/>
            <a:chOff x="9193562" y="4058871"/>
            <a:chExt cx="2103120" cy="816865"/>
          </a:xfrm>
        </p:grpSpPr>
        <p:sp>
          <p:nvSpPr>
            <p:cNvPr id="45" name="Rectangle 44">
              <a:extLst>
                <a:ext uri="{FF2B5EF4-FFF2-40B4-BE49-F238E27FC236}">
                  <a16:creationId xmlns:a16="http://schemas.microsoft.com/office/drawing/2014/main" id="{695E9F65-EDF0-4B02-8631-714F4FB8553D}"/>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Shipping </a:t>
              </a:r>
            </a:p>
            <a:p>
              <a:pPr algn="ctr"/>
              <a:r>
                <a:rPr lang="en-IN" sz="1200" b="1" dirty="0"/>
                <a:t>Service</a:t>
              </a:r>
            </a:p>
          </p:txBody>
        </p:sp>
        <p:sp>
          <p:nvSpPr>
            <p:cNvPr id="46" name="Hexagon 45">
              <a:extLst>
                <a:ext uri="{FF2B5EF4-FFF2-40B4-BE49-F238E27FC236}">
                  <a16:creationId xmlns:a16="http://schemas.microsoft.com/office/drawing/2014/main" id="{080BBE3D-DBF0-4CD2-ABA1-A96A3B04EE63}"/>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7" name="Flowchart: Magnetic Disk 46">
              <a:extLst>
                <a:ext uri="{FF2B5EF4-FFF2-40B4-BE49-F238E27FC236}">
                  <a16:creationId xmlns:a16="http://schemas.microsoft.com/office/drawing/2014/main" id="{39741B32-40B9-4E33-9A58-2B70F7C9F661}"/>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cxnSp>
        <p:nvCxnSpPr>
          <p:cNvPr id="48" name="Straight Arrow Connector 47">
            <a:extLst>
              <a:ext uri="{FF2B5EF4-FFF2-40B4-BE49-F238E27FC236}">
                <a16:creationId xmlns:a16="http://schemas.microsoft.com/office/drawing/2014/main" id="{0754FE80-7CA4-4320-BCBA-683330961E90}"/>
              </a:ext>
            </a:extLst>
          </p:cNvPr>
          <p:cNvCxnSpPr/>
          <p:nvPr/>
        </p:nvCxnSpPr>
        <p:spPr>
          <a:xfrm flipV="1">
            <a:off x="7722458" y="4560624"/>
            <a:ext cx="879207" cy="881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F0402B6-DEF0-40A1-93C0-428195260D51}"/>
              </a:ext>
            </a:extLst>
          </p:cNvPr>
          <p:cNvCxnSpPr>
            <a:cxnSpLocks/>
          </p:cNvCxnSpPr>
          <p:nvPr/>
        </p:nvCxnSpPr>
        <p:spPr>
          <a:xfrm flipV="1">
            <a:off x="7722458" y="5442540"/>
            <a:ext cx="8792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F3E88AF-80EB-44BE-AF95-38B0721317F0}"/>
              </a:ext>
            </a:extLst>
          </p:cNvPr>
          <p:cNvCxnSpPr>
            <a:cxnSpLocks/>
          </p:cNvCxnSpPr>
          <p:nvPr/>
        </p:nvCxnSpPr>
        <p:spPr>
          <a:xfrm>
            <a:off x="7722458" y="5442541"/>
            <a:ext cx="879207" cy="883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48AFDF5-FFA6-49BB-8810-3DBF2956B02C}"/>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Tree>
    <p:extLst>
      <p:ext uri="{BB962C8B-B14F-4D97-AF65-F5344CB8AC3E}">
        <p14:creationId xmlns:p14="http://schemas.microsoft.com/office/powerpoint/2010/main" val="2565391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0BEB-3A50-44C5-AB7E-176441925FB7}"/>
              </a:ext>
            </a:extLst>
          </p:cNvPr>
          <p:cNvSpPr>
            <a:spLocks noGrp="1"/>
          </p:cNvSpPr>
          <p:nvPr>
            <p:ph type="title"/>
          </p:nvPr>
        </p:nvSpPr>
        <p:spPr/>
        <p:txBody>
          <a:bodyPr/>
          <a:lstStyle/>
          <a:p>
            <a:r>
              <a:rPr lang="en-US" dirty="0"/>
              <a:t>Rules to remember</a:t>
            </a:r>
          </a:p>
        </p:txBody>
      </p:sp>
      <p:sp>
        <p:nvSpPr>
          <p:cNvPr id="3" name="Content Placeholder 2">
            <a:extLst>
              <a:ext uri="{FF2B5EF4-FFF2-40B4-BE49-F238E27FC236}">
                <a16:creationId xmlns:a16="http://schemas.microsoft.com/office/drawing/2014/main" id="{3DA3F92A-5D8B-4FDB-A111-D49D80897873}"/>
              </a:ext>
            </a:extLst>
          </p:cNvPr>
          <p:cNvSpPr>
            <a:spLocks noGrp="1"/>
          </p:cNvSpPr>
          <p:nvPr>
            <p:ph idx="1"/>
          </p:nvPr>
        </p:nvSpPr>
        <p:spPr/>
        <p:txBody>
          <a:bodyPr/>
          <a:lstStyle/>
          <a:p>
            <a:r>
              <a:rPr lang="en-US" dirty="0"/>
              <a:t>The data flows unidirectionally, from state to the template of the component or from parent to child.</a:t>
            </a:r>
          </a:p>
          <a:p>
            <a:r>
              <a:rPr lang="en-US" dirty="0"/>
              <a:t>The state of the component, can be modified only by the method of the same component.</a:t>
            </a:r>
          </a:p>
        </p:txBody>
      </p:sp>
    </p:spTree>
    <p:extLst>
      <p:ext uri="{BB962C8B-B14F-4D97-AF65-F5344CB8AC3E}">
        <p14:creationId xmlns:p14="http://schemas.microsoft.com/office/powerpoint/2010/main" val="3535939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a:t>
            </a:r>
            <a:endParaRPr lang="en-IN" dirty="0"/>
          </a:p>
        </p:txBody>
      </p:sp>
      <p:sp>
        <p:nvSpPr>
          <p:cNvPr id="4" name="Content Placeholder 3">
            <a:extLst>
              <a:ext uri="{FF2B5EF4-FFF2-40B4-BE49-F238E27FC236}">
                <a16:creationId xmlns:a16="http://schemas.microsoft.com/office/drawing/2014/main" id="{CD9286B1-AB81-4841-B546-82610DEBB9CF}"/>
              </a:ext>
            </a:extLst>
          </p:cNvPr>
          <p:cNvSpPr>
            <a:spLocks noGrp="1"/>
          </p:cNvSpPr>
          <p:nvPr>
            <p:ph idx="1"/>
          </p:nvPr>
        </p:nvSpPr>
        <p:spPr/>
        <p:txBody>
          <a:bodyPr/>
          <a:lstStyle/>
          <a:p>
            <a:r>
              <a:rPr lang="en-IN" dirty="0"/>
              <a:t>Complete the Calculator and Counter Assignment as per the problem statement shared in the code base.</a:t>
            </a:r>
          </a:p>
          <a:p>
            <a:r>
              <a:rPr lang="en-IN" dirty="0"/>
              <a:t>Day 3 -&gt; react-core -&gt; </a:t>
            </a:r>
            <a:r>
              <a:rPr lang="en-IN" dirty="0" err="1"/>
              <a:t>src</a:t>
            </a:r>
            <a:r>
              <a:rPr lang="en-IN" dirty="0"/>
              <a:t> -&gt; components -&gt; 15_assignment</a:t>
            </a:r>
          </a:p>
        </p:txBody>
      </p:sp>
    </p:spTree>
    <p:extLst>
      <p:ext uri="{BB962C8B-B14F-4D97-AF65-F5344CB8AC3E}">
        <p14:creationId xmlns:p14="http://schemas.microsoft.com/office/powerpoint/2010/main" val="1539205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E7AC-68AD-47CB-A9CB-F71B69202C46}"/>
              </a:ext>
            </a:extLst>
          </p:cNvPr>
          <p:cNvSpPr>
            <a:spLocks noGrp="1"/>
          </p:cNvSpPr>
          <p:nvPr>
            <p:ph type="title"/>
          </p:nvPr>
        </p:nvSpPr>
        <p:spPr/>
        <p:txBody>
          <a:bodyPr/>
          <a:lstStyle/>
          <a:p>
            <a:r>
              <a:rPr lang="en-IN" dirty="0"/>
              <a:t>Parent Child Communication</a:t>
            </a:r>
            <a:endParaRPr lang="en-US" dirty="0"/>
          </a:p>
        </p:txBody>
      </p:sp>
      <p:sp>
        <p:nvSpPr>
          <p:cNvPr id="4" name="Rectangle: Rounded Corners 3">
            <a:extLst>
              <a:ext uri="{FF2B5EF4-FFF2-40B4-BE49-F238E27FC236}">
                <a16:creationId xmlns:a16="http://schemas.microsoft.com/office/drawing/2014/main" id="{4BE6EE30-71D2-48CB-B332-B821365BB643}"/>
              </a:ext>
            </a:extLst>
          </p:cNvPr>
          <p:cNvSpPr/>
          <p:nvPr/>
        </p:nvSpPr>
        <p:spPr>
          <a:xfrm>
            <a:off x="2387350"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32CF0177-AD8B-4216-9E75-6DD296AE54F2}"/>
              </a:ext>
            </a:extLst>
          </p:cNvPr>
          <p:cNvSpPr/>
          <p:nvPr/>
        </p:nvSpPr>
        <p:spPr>
          <a:xfrm>
            <a:off x="2802534"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E08FA89F-3CD8-4314-8955-2E2F8609FF20}"/>
              </a:ext>
            </a:extLst>
          </p:cNvPr>
          <p:cNvSpPr/>
          <p:nvPr/>
        </p:nvSpPr>
        <p:spPr>
          <a:xfrm>
            <a:off x="2794673"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EE831006-DCE7-4967-9AA9-67852B77523E}"/>
              </a:ext>
            </a:extLst>
          </p:cNvPr>
          <p:cNvCxnSpPr>
            <a:cxnSpLocks/>
            <a:stCxn id="5" idx="2"/>
            <a:endCxn id="6" idx="0"/>
          </p:cNvCxnSpPr>
          <p:nvPr/>
        </p:nvCxnSpPr>
        <p:spPr>
          <a:xfrm flipH="1">
            <a:off x="3675823"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872573E-9DFF-4F89-97A8-D6A265C93357}"/>
              </a:ext>
            </a:extLst>
          </p:cNvPr>
          <p:cNvSpPr txBox="1"/>
          <p:nvPr/>
        </p:nvSpPr>
        <p:spPr>
          <a:xfrm>
            <a:off x="3762730" y="3935678"/>
            <a:ext cx="715196" cy="646331"/>
          </a:xfrm>
          <a:prstGeom prst="rect">
            <a:avLst/>
          </a:prstGeom>
          <a:noFill/>
        </p:spPr>
        <p:txBody>
          <a:bodyPr wrap="none" rtlCol="0">
            <a:spAutoFit/>
          </a:bodyPr>
          <a:lstStyle/>
          <a:p>
            <a:r>
              <a:rPr lang="en-IN" dirty="0"/>
              <a:t>props</a:t>
            </a:r>
          </a:p>
          <a:p>
            <a:r>
              <a:rPr lang="en-IN" dirty="0"/>
              <a:t>ref</a:t>
            </a:r>
          </a:p>
        </p:txBody>
      </p:sp>
      <p:sp>
        <p:nvSpPr>
          <p:cNvPr id="9" name="Rectangle: Rounded Corners 8">
            <a:extLst>
              <a:ext uri="{FF2B5EF4-FFF2-40B4-BE49-F238E27FC236}">
                <a16:creationId xmlns:a16="http://schemas.microsoft.com/office/drawing/2014/main" id="{7E9BA24F-F2A5-4259-89C7-00CC6AE3A2A9}"/>
              </a:ext>
            </a:extLst>
          </p:cNvPr>
          <p:cNvSpPr/>
          <p:nvPr/>
        </p:nvSpPr>
        <p:spPr>
          <a:xfrm>
            <a:off x="6790475"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88F99C45-E55F-4E51-A41A-719A7C616993}"/>
              </a:ext>
            </a:extLst>
          </p:cNvPr>
          <p:cNvSpPr/>
          <p:nvPr/>
        </p:nvSpPr>
        <p:spPr>
          <a:xfrm>
            <a:off x="7205659"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DBD621FC-98FD-40E4-816D-E0D7D0457A01}"/>
              </a:ext>
            </a:extLst>
          </p:cNvPr>
          <p:cNvSpPr/>
          <p:nvPr/>
        </p:nvSpPr>
        <p:spPr>
          <a:xfrm>
            <a:off x="7197798"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4CCCFBC5-F8E4-4C02-91EE-3B91D798AFFC}"/>
              </a:ext>
            </a:extLst>
          </p:cNvPr>
          <p:cNvCxnSpPr>
            <a:cxnSpLocks/>
          </p:cNvCxnSpPr>
          <p:nvPr/>
        </p:nvCxnSpPr>
        <p:spPr>
          <a:xfrm flipH="1" flipV="1">
            <a:off x="8078948"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1A51B78-C9D8-4E24-8C44-37F3D2894BD8}"/>
              </a:ext>
            </a:extLst>
          </p:cNvPr>
          <p:cNvSpPr txBox="1"/>
          <p:nvPr/>
        </p:nvSpPr>
        <p:spPr>
          <a:xfrm>
            <a:off x="8159567" y="3829528"/>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2639647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6E8795-1647-45C5-82FA-57C4370EB575}"/>
              </a:ext>
            </a:extLst>
          </p:cNvPr>
          <p:cNvSpPr>
            <a:spLocks noGrp="1"/>
          </p:cNvSpPr>
          <p:nvPr>
            <p:ph type="title"/>
          </p:nvPr>
        </p:nvSpPr>
        <p:spPr>
          <a:xfrm>
            <a:off x="838200" y="365125"/>
            <a:ext cx="10515600" cy="1325563"/>
          </a:xfrm>
        </p:spPr>
        <p:txBody>
          <a:bodyPr/>
          <a:lstStyle/>
          <a:p>
            <a:r>
              <a:rPr lang="en-IN" dirty="0"/>
              <a:t>Sibling Communication</a:t>
            </a:r>
            <a:endParaRPr lang="en-US" dirty="0"/>
          </a:p>
        </p:txBody>
      </p:sp>
      <p:sp>
        <p:nvSpPr>
          <p:cNvPr id="5" name="Oval 4">
            <a:extLst>
              <a:ext uri="{FF2B5EF4-FFF2-40B4-BE49-F238E27FC236}">
                <a16:creationId xmlns:a16="http://schemas.microsoft.com/office/drawing/2014/main" id="{8EE3B7EF-ADE0-430A-B2A3-EBE820A0B521}"/>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6" name="Oval 5">
            <a:extLst>
              <a:ext uri="{FF2B5EF4-FFF2-40B4-BE49-F238E27FC236}">
                <a16:creationId xmlns:a16="http://schemas.microsoft.com/office/drawing/2014/main" id="{3A36CA08-F356-43E0-92BB-34CD34E2E530}"/>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7" name="Oval 6">
            <a:extLst>
              <a:ext uri="{FF2B5EF4-FFF2-40B4-BE49-F238E27FC236}">
                <a16:creationId xmlns:a16="http://schemas.microsoft.com/office/drawing/2014/main" id="{9156BBAF-15AC-485A-B56D-4767674AEDDF}"/>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8" name="Straight Arrow Connector 7">
            <a:extLst>
              <a:ext uri="{FF2B5EF4-FFF2-40B4-BE49-F238E27FC236}">
                <a16:creationId xmlns:a16="http://schemas.microsoft.com/office/drawing/2014/main" id="{B1AE0701-1558-4824-8B40-67DFE812A5C4}"/>
              </a:ext>
            </a:extLst>
          </p:cNvPr>
          <p:cNvCxnSpPr>
            <a:cxnSpLocks/>
            <a:stCxn id="5" idx="3"/>
            <a:endCxn id="6" idx="7"/>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2FDD93C-E3F8-4936-B1FF-9E78C7B6745C}"/>
              </a:ext>
            </a:extLst>
          </p:cNvPr>
          <p:cNvCxnSpPr>
            <a:cxnSpLocks/>
            <a:stCxn id="5" idx="5"/>
            <a:endCxn id="7" idx="1"/>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6D6B4723-E325-4A0B-AAEA-73FFF028DCB7}"/>
              </a:ext>
            </a:extLst>
          </p:cNvPr>
          <p:cNvSpPr/>
          <p:nvPr/>
        </p:nvSpPr>
        <p:spPr>
          <a:xfrm rot="16200000">
            <a:off x="2384570"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A6C5236-1363-4F2E-830E-361943F81E16}"/>
              </a:ext>
            </a:extLst>
          </p:cNvPr>
          <p:cNvSpPr txBox="1"/>
          <p:nvPr/>
        </p:nvSpPr>
        <p:spPr>
          <a:xfrm>
            <a:off x="1827416" y="3696172"/>
            <a:ext cx="1199880" cy="923330"/>
          </a:xfrm>
          <a:prstGeom prst="rect">
            <a:avLst/>
          </a:prstGeom>
          <a:noFill/>
        </p:spPr>
        <p:txBody>
          <a:bodyPr wrap="none" rtlCol="0">
            <a:spAutoFit/>
          </a:bodyPr>
          <a:lstStyle/>
          <a:p>
            <a:r>
              <a:rPr lang="en-US" dirty="0"/>
              <a:t>Parent</a:t>
            </a:r>
          </a:p>
          <a:p>
            <a:r>
              <a:rPr lang="en-US" dirty="0"/>
              <a:t>Method</a:t>
            </a:r>
          </a:p>
          <a:p>
            <a:r>
              <a:rPr lang="en-US" dirty="0"/>
              <a:t>Reference</a:t>
            </a:r>
            <a:endParaRPr lang="en-IN" dirty="0"/>
          </a:p>
        </p:txBody>
      </p:sp>
      <p:sp>
        <p:nvSpPr>
          <p:cNvPr id="12" name="Arrow: Right 11">
            <a:extLst>
              <a:ext uri="{FF2B5EF4-FFF2-40B4-BE49-F238E27FC236}">
                <a16:creationId xmlns:a16="http://schemas.microsoft.com/office/drawing/2014/main" id="{AFDE64B4-1AF3-406E-B996-D5BFCD8D8B01}"/>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F9DD0F4D-ED49-4DDA-AFD5-018277D487E0}"/>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3681465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9402-3659-470B-8E77-CD74029287E5}"/>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F957F9F3-C5BF-4C98-99C0-2195FBDF726E}"/>
              </a:ext>
            </a:extLst>
          </p:cNvPr>
          <p:cNvSpPr>
            <a:spLocks noGrp="1"/>
          </p:cNvSpPr>
          <p:nvPr>
            <p:ph idx="1"/>
          </p:nvPr>
        </p:nvSpPr>
        <p:spPr/>
        <p:txBody>
          <a:bodyPr>
            <a:normAutofit lnSpcReduction="10000"/>
          </a:bodyPr>
          <a:lstStyle/>
          <a:p>
            <a:r>
              <a:rPr lang="en-US" dirty="0"/>
              <a:t>Install Node Latest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a:p>
            <a:r>
              <a:rPr lang="en-US" dirty="0"/>
              <a:t>File Menu -&gt; Preferences -&gt; File Icon Theme -&gt; Select </a:t>
            </a:r>
            <a:r>
              <a:rPr lang="en-US" dirty="0" err="1"/>
              <a:t>VScode</a:t>
            </a:r>
            <a:r>
              <a:rPr lang="en-US" dirty="0"/>
              <a:t> Icons</a:t>
            </a:r>
          </a:p>
        </p:txBody>
      </p:sp>
    </p:spTree>
    <p:extLst>
      <p:ext uri="{BB962C8B-B14F-4D97-AF65-F5344CB8AC3E}">
        <p14:creationId xmlns:p14="http://schemas.microsoft.com/office/powerpoint/2010/main" val="3218709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4301-03C1-42A8-8BDA-102B070999D4}"/>
              </a:ext>
            </a:extLst>
          </p:cNvPr>
          <p:cNvSpPr>
            <a:spLocks noGrp="1"/>
          </p:cNvSpPr>
          <p:nvPr>
            <p:ph type="title"/>
          </p:nvPr>
        </p:nvSpPr>
        <p:spPr/>
        <p:txBody>
          <a:bodyPr/>
          <a:lstStyle/>
          <a:p>
            <a:r>
              <a:rPr lang="en-IN" dirty="0"/>
              <a:t>React Component Libraries</a:t>
            </a:r>
            <a:endParaRPr lang="en-US" dirty="0"/>
          </a:p>
        </p:txBody>
      </p:sp>
      <p:sp>
        <p:nvSpPr>
          <p:cNvPr id="3" name="Content Placeholder 2">
            <a:extLst>
              <a:ext uri="{FF2B5EF4-FFF2-40B4-BE49-F238E27FC236}">
                <a16:creationId xmlns:a16="http://schemas.microsoft.com/office/drawing/2014/main" id="{7947DACC-FD6E-4930-8353-AF2781714D2E}"/>
              </a:ext>
            </a:extLst>
          </p:cNvPr>
          <p:cNvSpPr>
            <a:spLocks noGrp="1"/>
          </p:cNvSpPr>
          <p:nvPr>
            <p:ph idx="1"/>
          </p:nvPr>
        </p:nvSpPr>
        <p:spPr/>
        <p:txBody>
          <a:bodyPr/>
          <a:lstStyle/>
          <a:p>
            <a:r>
              <a:rPr lang="en-US" dirty="0">
                <a:hlinkClick r:id="rId2"/>
              </a:rPr>
              <a:t>https://react-bootstrap.github.io/</a:t>
            </a:r>
            <a:endParaRPr lang="en-US" dirty="0"/>
          </a:p>
          <a:p>
            <a:r>
              <a:rPr lang="en-US" dirty="0">
                <a:hlinkClick r:id="rId3"/>
              </a:rPr>
              <a:t>https://www.telerik.com/kendo-react-ui/</a:t>
            </a:r>
            <a:endParaRPr lang="en-US" dirty="0"/>
          </a:p>
          <a:p>
            <a:r>
              <a:rPr lang="en-US" dirty="0">
                <a:hlinkClick r:id="rId4"/>
              </a:rPr>
              <a:t>https://mui.com/</a:t>
            </a:r>
            <a:endParaRPr lang="en-US" dirty="0"/>
          </a:p>
          <a:p>
            <a:r>
              <a:rPr lang="en-US" dirty="0">
                <a:hlinkClick r:id="rId5"/>
              </a:rPr>
              <a:t>https://www.primefaces.org/primereact/showcase/#/datatable/striped</a:t>
            </a:r>
            <a:endParaRPr lang="en-US" dirty="0"/>
          </a:p>
          <a:p>
            <a:r>
              <a:rPr lang="en-US" dirty="0">
                <a:hlinkClick r:id="rId6"/>
              </a:rPr>
              <a:t>https://www.ag-grid.com/react-data-grid/?gclid=CjwKCAjwkvWKBhB4EiwA-GHjFjNh-cU_V1gzxcx1nte3R8wTjRGM_WdbOfVoOu0Kf4PWyQumjeHFCBoCLNoQAvD_BwE</a:t>
            </a:r>
            <a:endParaRPr lang="en-US" dirty="0"/>
          </a:p>
        </p:txBody>
      </p:sp>
    </p:spTree>
    <p:extLst>
      <p:ext uri="{BB962C8B-B14F-4D97-AF65-F5344CB8AC3E}">
        <p14:creationId xmlns:p14="http://schemas.microsoft.com/office/powerpoint/2010/main" val="33133009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a:t>Error Boundaries</a:t>
            </a:r>
            <a:endParaRPr lang="en-IN"/>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 (in production mode).</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a:t>
            </a:r>
            <a:r>
              <a:rPr lang="en-US" b="1" i="1" dirty="0"/>
              <a:t>static </a:t>
            </a:r>
            <a:r>
              <a:rPr lang="en-US" b="1" i="1" dirty="0" err="1"/>
              <a:t>getDerivedStateFromError</a:t>
            </a:r>
            <a:r>
              <a:rPr lang="en-US" b="1" i="1" dirty="0"/>
              <a:t>() </a:t>
            </a:r>
            <a:r>
              <a:rPr lang="en-US" dirty="0"/>
              <a:t>or </a:t>
            </a:r>
            <a:r>
              <a:rPr lang="en-US" b="1" i="1" dirty="0" err="1"/>
              <a:t>componentDidCatch</a:t>
            </a:r>
            <a:r>
              <a:rPr lang="en-US" b="1" i="1"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dirty="0" err="1"/>
              <a:t>window.fetch</a:t>
            </a:r>
            <a:endParaRPr lang="en-US"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5008383" y="3400945"/>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Component One</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Component Two</a:t>
            </a:r>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4" idx="3"/>
            <a:endCxn id="5" idx="7"/>
          </p:cNvCxnSpPr>
          <p:nvPr/>
        </p:nvCxnSpPr>
        <p:spPr>
          <a:xfrm flipH="1">
            <a:off x="4094574" y="4533467"/>
            <a:ext cx="1197862"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4" idx="5"/>
            <a:endCxn id="6" idx="1"/>
          </p:cNvCxnSpPr>
          <p:nvPr/>
        </p:nvCxnSpPr>
        <p:spPr>
          <a:xfrm>
            <a:off x="6663966" y="4533467"/>
            <a:ext cx="1206246"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216201" y="155036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2256950"/>
            <a:ext cx="1866172"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740201" y="2256950"/>
            <a:ext cx="1874556"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B0213401-9CF5-4F71-9A95-D4FF70C34A91}"/>
              </a:ext>
            </a:extLst>
          </p:cNvPr>
          <p:cNvCxnSpPr>
            <a:stCxn id="3" idx="2"/>
            <a:endCxn id="4" idx="0"/>
          </p:cNvCxnSpPr>
          <p:nvPr/>
        </p:nvCxnSpPr>
        <p:spPr>
          <a:xfrm>
            <a:off x="5978201" y="2963531"/>
            <a:ext cx="0" cy="4374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1872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Counter 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4936411" y="1458582"/>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3" idx="2"/>
            <a:endCxn id="5" idx="7"/>
          </p:cNvCxnSpPr>
          <p:nvPr/>
        </p:nvCxnSpPr>
        <p:spPr>
          <a:xfrm flipH="1">
            <a:off x="4094574" y="4699551"/>
            <a:ext cx="1811655"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3" idx="2"/>
            <a:endCxn id="6" idx="1"/>
          </p:cNvCxnSpPr>
          <p:nvPr/>
        </p:nvCxnSpPr>
        <p:spPr>
          <a:xfrm>
            <a:off x="5906229" y="4699551"/>
            <a:ext cx="1963983"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44229" y="328638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3992970"/>
            <a:ext cx="1794200"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668229" y="3992970"/>
            <a:ext cx="1946528"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EB4D7E38-56AB-4BEF-A741-6205F0955360}"/>
              </a:ext>
            </a:extLst>
          </p:cNvPr>
          <p:cNvCxnSpPr>
            <a:stCxn id="4" idx="4"/>
            <a:endCxn id="3" idx="0"/>
          </p:cNvCxnSpPr>
          <p:nvPr/>
        </p:nvCxnSpPr>
        <p:spPr>
          <a:xfrm>
            <a:off x="5906229" y="2785414"/>
            <a:ext cx="0" cy="500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9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310DE36-A6A3-40C8-A9C9-406FDAA0975C}"/>
              </a:ext>
            </a:extLst>
          </p:cNvPr>
          <p:cNvSpPr/>
          <p:nvPr/>
        </p:nvSpPr>
        <p:spPr>
          <a:xfrm>
            <a:off x="7865877" y="384010"/>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95750" y="5037639"/>
            <a:ext cx="150094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2889361" y="5037639"/>
            <a:ext cx="150094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3" idx="2"/>
            <a:endCxn id="5" idx="7"/>
          </p:cNvCxnSpPr>
          <p:nvPr/>
        </p:nvCxnSpPr>
        <p:spPr>
          <a:xfrm flipH="1">
            <a:off x="1376888" y="4135581"/>
            <a:ext cx="829408" cy="1096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3" idx="2"/>
            <a:endCxn id="6" idx="1"/>
          </p:cNvCxnSpPr>
          <p:nvPr/>
        </p:nvCxnSpPr>
        <p:spPr>
          <a:xfrm>
            <a:off x="2206296" y="4135581"/>
            <a:ext cx="902873" cy="1096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1444296" y="272241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 Context Provider</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846223" y="3429000"/>
            <a:ext cx="598073" cy="1608639"/>
          </a:xfrm>
          <a:prstGeom prst="straightConnector1">
            <a:avLst/>
          </a:prstGeom>
          <a:ln w="38100">
            <a:prstDash val="dashDot"/>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2968296" y="3429000"/>
            <a:ext cx="671538" cy="1608639"/>
          </a:xfrm>
          <a:prstGeom prst="straightConnector1">
            <a:avLst/>
          </a:prstGeom>
          <a:ln w="38100">
            <a:prstDash val="dashDot"/>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EB4D7E38-56AB-4BEF-A741-6205F0955360}"/>
              </a:ext>
            </a:extLst>
          </p:cNvPr>
          <p:cNvCxnSpPr>
            <a:cxnSpLocks/>
            <a:stCxn id="37" idx="2"/>
            <a:endCxn id="3" idx="0"/>
          </p:cNvCxnSpPr>
          <p:nvPr/>
        </p:nvCxnSpPr>
        <p:spPr>
          <a:xfrm flipH="1">
            <a:off x="2206296" y="2064133"/>
            <a:ext cx="1417972" cy="65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D26372F-EA54-45D2-B6AC-F99A76D05ECB}"/>
              </a:ext>
            </a:extLst>
          </p:cNvPr>
          <p:cNvSpPr/>
          <p:nvPr/>
        </p:nvSpPr>
        <p:spPr>
          <a:xfrm>
            <a:off x="7801693" y="5037639"/>
            <a:ext cx="150094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Some Other Comp.</a:t>
            </a:r>
          </a:p>
        </p:txBody>
      </p:sp>
      <p:cxnSp>
        <p:nvCxnSpPr>
          <p:cNvPr id="34" name="Straight Arrow Connector 33">
            <a:extLst>
              <a:ext uri="{FF2B5EF4-FFF2-40B4-BE49-F238E27FC236}">
                <a16:creationId xmlns:a16="http://schemas.microsoft.com/office/drawing/2014/main" id="{FA244790-E582-4A8F-AE45-608A014EBEB9}"/>
              </a:ext>
            </a:extLst>
          </p:cNvPr>
          <p:cNvCxnSpPr>
            <a:cxnSpLocks/>
            <a:stCxn id="37" idx="2"/>
            <a:endCxn id="33" idx="1"/>
          </p:cNvCxnSpPr>
          <p:nvPr/>
        </p:nvCxnSpPr>
        <p:spPr>
          <a:xfrm>
            <a:off x="3624268" y="2064133"/>
            <a:ext cx="4397233" cy="31678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06117369-1E99-42D9-9F16-05E7E7B24C9E}"/>
              </a:ext>
            </a:extLst>
          </p:cNvPr>
          <p:cNvSpPr/>
          <p:nvPr/>
        </p:nvSpPr>
        <p:spPr>
          <a:xfrm>
            <a:off x="2862268" y="650970"/>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Provider</a:t>
            </a:r>
            <a:endParaRPr lang="en-IN" dirty="0"/>
          </a:p>
        </p:txBody>
      </p:sp>
      <p:cxnSp>
        <p:nvCxnSpPr>
          <p:cNvPr id="40" name="Straight Arrow Connector 39">
            <a:extLst>
              <a:ext uri="{FF2B5EF4-FFF2-40B4-BE49-F238E27FC236}">
                <a16:creationId xmlns:a16="http://schemas.microsoft.com/office/drawing/2014/main" id="{BC155A77-5BB9-4606-AAF0-BB06B2A8F501}"/>
              </a:ext>
            </a:extLst>
          </p:cNvPr>
          <p:cNvCxnSpPr>
            <a:cxnSpLocks/>
            <a:stCxn id="4" idx="2"/>
            <a:endCxn id="37" idx="3"/>
          </p:cNvCxnSpPr>
          <p:nvPr/>
        </p:nvCxnSpPr>
        <p:spPr>
          <a:xfrm flipH="1">
            <a:off x="4386268" y="1047426"/>
            <a:ext cx="3479609" cy="3101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6D35523-D61F-427F-98F4-B5BB94526214}"/>
              </a:ext>
            </a:extLst>
          </p:cNvPr>
          <p:cNvCxnSpPr>
            <a:stCxn id="5" idx="0"/>
            <a:endCxn id="37" idx="1"/>
          </p:cNvCxnSpPr>
          <p:nvPr/>
        </p:nvCxnSpPr>
        <p:spPr>
          <a:xfrm rot="5400000" flipH="1" flipV="1">
            <a:off x="14202" y="2189574"/>
            <a:ext cx="3680087" cy="2016045"/>
          </a:xfrm>
          <a:prstGeom prst="bentConnector2">
            <a:avLst/>
          </a:prstGeom>
          <a:ln w="38100">
            <a:prstDash val="dashDot"/>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4596A265-DB1A-4D18-9D8D-3A66554CD32B}"/>
              </a:ext>
            </a:extLst>
          </p:cNvPr>
          <p:cNvCxnSpPr>
            <a:stCxn id="37" idx="3"/>
            <a:endCxn id="33" idx="0"/>
          </p:cNvCxnSpPr>
          <p:nvPr/>
        </p:nvCxnSpPr>
        <p:spPr>
          <a:xfrm>
            <a:off x="4386268" y="1357552"/>
            <a:ext cx="4165898" cy="3680087"/>
          </a:xfrm>
          <a:prstGeom prst="straightConnector1">
            <a:avLst/>
          </a:prstGeom>
          <a:ln w="38100">
            <a:prstDash val="dashDot"/>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7434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6A49-78E1-4503-9D42-669692E8454F}"/>
              </a:ext>
            </a:extLst>
          </p:cNvPr>
          <p:cNvSpPr>
            <a:spLocks noGrp="1"/>
          </p:cNvSpPr>
          <p:nvPr>
            <p:ph type="title"/>
          </p:nvPr>
        </p:nvSpPr>
        <p:spPr/>
        <p:txBody>
          <a:bodyPr/>
          <a:lstStyle/>
          <a:p>
            <a:r>
              <a:rPr lang="en-US" dirty="0"/>
              <a:t>Technology Stack</a:t>
            </a:r>
          </a:p>
        </p:txBody>
      </p:sp>
      <p:sp>
        <p:nvSpPr>
          <p:cNvPr id="3" name="Content Placeholder 2">
            <a:extLst>
              <a:ext uri="{FF2B5EF4-FFF2-40B4-BE49-F238E27FC236}">
                <a16:creationId xmlns:a16="http://schemas.microsoft.com/office/drawing/2014/main" id="{3523127F-93CA-412B-B3C2-32AB35402C3B}"/>
              </a:ext>
            </a:extLst>
          </p:cNvPr>
          <p:cNvSpPr>
            <a:spLocks noGrp="1"/>
          </p:cNvSpPr>
          <p:nvPr>
            <p:ph idx="1"/>
          </p:nvPr>
        </p:nvSpPr>
        <p:spPr/>
        <p:txBody>
          <a:bodyPr/>
          <a:lstStyle/>
          <a:p>
            <a:r>
              <a:rPr lang="en-US" dirty="0"/>
              <a:t>Database – MySQL</a:t>
            </a:r>
          </a:p>
          <a:p>
            <a:r>
              <a:rPr lang="en-US" dirty="0"/>
              <a:t>Application FW + API FW – Spring Boot</a:t>
            </a:r>
          </a:p>
          <a:p>
            <a:r>
              <a:rPr lang="en-US" dirty="0"/>
              <a:t>Deployment – GCP</a:t>
            </a:r>
          </a:p>
          <a:p>
            <a:r>
              <a:rPr lang="en-US" b="1" dirty="0"/>
              <a:t>Client-Side Application – React + Redux</a:t>
            </a:r>
          </a:p>
          <a:p>
            <a:r>
              <a:rPr lang="en-US" dirty="0"/>
              <a:t>Source Control – GitHub</a:t>
            </a:r>
          </a:p>
        </p:txBody>
      </p:sp>
    </p:spTree>
    <p:extLst>
      <p:ext uri="{BB962C8B-B14F-4D97-AF65-F5344CB8AC3E}">
        <p14:creationId xmlns:p14="http://schemas.microsoft.com/office/powerpoint/2010/main" val="3827226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49F210-7E21-4FAC-8FC8-25CF1CA0D173}"/>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5831148F-50BA-4FBC-8B47-F53D6D54D725}"/>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23E7895E-D929-4855-9EAF-892D4917DFE9}"/>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BF667709-4CAC-475D-AC52-7FBFAAA66CBD}"/>
              </a:ext>
            </a:extLst>
          </p:cNvPr>
          <p:cNvCxnSpPr/>
          <p:nvPr/>
        </p:nvCxnSpPr>
        <p:spPr>
          <a:xfrm>
            <a:off x="3254215" y="1382544"/>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7EEC37-4258-4F55-97DA-3085570FFDF2}"/>
              </a:ext>
            </a:extLst>
          </p:cNvPr>
          <p:cNvCxnSpPr/>
          <p:nvPr/>
        </p:nvCxnSpPr>
        <p:spPr>
          <a:xfrm flipH="1">
            <a:off x="3254215" y="1907191"/>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56E4B76-07EE-4324-9FA8-3BB5E3549C8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9FC592AA-F05F-405F-ACD6-4BE4E875DF4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8A319700-9A31-42EE-81C7-9F3A528A5181}"/>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Flowchart: Magnetic Disk 11">
            <a:extLst>
              <a:ext uri="{FF2B5EF4-FFF2-40B4-BE49-F238E27FC236}">
                <a16:creationId xmlns:a16="http://schemas.microsoft.com/office/drawing/2014/main" id="{02447406-5A02-4EC4-9B9D-E593D69BDD9C}"/>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
        <p:nvSpPr>
          <p:cNvPr id="13" name="Rectangle: Rounded Corners 12">
            <a:extLst>
              <a:ext uri="{FF2B5EF4-FFF2-40B4-BE49-F238E27FC236}">
                <a16:creationId xmlns:a16="http://schemas.microsoft.com/office/drawing/2014/main" id="{CA723218-E8A5-4426-9E9F-6D80437431C5}"/>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2068E76-365F-4DC2-8FB0-1709A1A5BA2E}"/>
              </a:ext>
            </a:extLst>
          </p:cNvPr>
          <p:cNvCxnSpPr>
            <a:cxnSpLocks/>
            <a:endCxn id="12" idx="1"/>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4AAD2EAB-57BD-4216-BC74-BEA11D6BFAB5}"/>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F04ECF6A-818E-44C5-AFC7-B28901966F3E}"/>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6C431D83-C01F-44FF-A7CD-4ADD3D904F3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36301309-F944-4BA8-8F1A-7D91DA9BD058}"/>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D507D3D7-27BF-4EFD-9D27-78D98CF08C74}"/>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20" name="TextBox 19">
            <a:extLst>
              <a:ext uri="{FF2B5EF4-FFF2-40B4-BE49-F238E27FC236}">
                <a16:creationId xmlns:a16="http://schemas.microsoft.com/office/drawing/2014/main" id="{50277A4C-8FA4-4746-931F-DB3726FE95DD}"/>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21" name="TextBox 20">
            <a:extLst>
              <a:ext uri="{FF2B5EF4-FFF2-40B4-BE49-F238E27FC236}">
                <a16:creationId xmlns:a16="http://schemas.microsoft.com/office/drawing/2014/main" id="{45A88D24-C1EF-454D-B377-5B1C8F5BDFAC}"/>
              </a:ext>
            </a:extLst>
          </p:cNvPr>
          <p:cNvSpPr txBox="1"/>
          <p:nvPr/>
        </p:nvSpPr>
        <p:spPr>
          <a:xfrm>
            <a:off x="566482" y="1637320"/>
            <a:ext cx="2568519" cy="1477328"/>
          </a:xfrm>
          <a:prstGeom prst="rect">
            <a:avLst/>
          </a:prstGeom>
          <a:noFill/>
        </p:spPr>
        <p:txBody>
          <a:bodyPr wrap="square" rtlCol="0">
            <a:spAutoFit/>
          </a:bodyPr>
          <a:lstStyle/>
          <a:p>
            <a:r>
              <a:rPr lang="en-IN" dirty="0"/>
              <a:t>Click on Admin Link, calls the API on </a:t>
            </a:r>
            <a:r>
              <a:rPr lang="en-IN" dirty="0" err="1"/>
              <a:t>componentDidMount</a:t>
            </a:r>
            <a:r>
              <a:rPr lang="en-IN" dirty="0"/>
              <a:t> and display the data in </a:t>
            </a:r>
            <a:r>
              <a:rPr lang="en-IN" dirty="0" err="1"/>
              <a:t>Datatable</a:t>
            </a:r>
            <a:endParaRPr lang="en-US" dirty="0"/>
          </a:p>
        </p:txBody>
      </p:sp>
    </p:spTree>
    <p:extLst>
      <p:ext uri="{BB962C8B-B14F-4D97-AF65-F5344CB8AC3E}">
        <p14:creationId xmlns:p14="http://schemas.microsoft.com/office/powerpoint/2010/main" val="29866026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49F210-7E21-4FAC-8FC8-25CF1CA0D173}"/>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5831148F-50BA-4FBC-8B47-F53D6D54D725}"/>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23E7895E-D929-4855-9EAF-892D4917DFE9}"/>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BF667709-4CAC-475D-AC52-7FBFAAA66CBD}"/>
              </a:ext>
            </a:extLst>
          </p:cNvPr>
          <p:cNvCxnSpPr/>
          <p:nvPr/>
        </p:nvCxnSpPr>
        <p:spPr>
          <a:xfrm>
            <a:off x="3254215" y="1382544"/>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7EEC37-4258-4F55-97DA-3085570FFDF2}"/>
              </a:ext>
            </a:extLst>
          </p:cNvPr>
          <p:cNvCxnSpPr/>
          <p:nvPr/>
        </p:nvCxnSpPr>
        <p:spPr>
          <a:xfrm flipH="1">
            <a:off x="3254215" y="1907191"/>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56E4B76-07EE-4324-9FA8-3BB5E3549C8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9FC592AA-F05F-405F-ACD6-4BE4E875DF4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8A319700-9A31-42EE-81C7-9F3A528A5181}"/>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Flowchart: Magnetic Disk 11">
            <a:extLst>
              <a:ext uri="{FF2B5EF4-FFF2-40B4-BE49-F238E27FC236}">
                <a16:creationId xmlns:a16="http://schemas.microsoft.com/office/drawing/2014/main" id="{02447406-5A02-4EC4-9B9D-E593D69BDD9C}"/>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
        <p:nvSpPr>
          <p:cNvPr id="13" name="Rectangle: Rounded Corners 12">
            <a:extLst>
              <a:ext uri="{FF2B5EF4-FFF2-40B4-BE49-F238E27FC236}">
                <a16:creationId xmlns:a16="http://schemas.microsoft.com/office/drawing/2014/main" id="{CA723218-E8A5-4426-9E9F-6D80437431C5}"/>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2068E76-365F-4DC2-8FB0-1709A1A5BA2E}"/>
              </a:ext>
            </a:extLst>
          </p:cNvPr>
          <p:cNvCxnSpPr>
            <a:cxnSpLocks/>
            <a:endCxn id="12" idx="1"/>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4AAD2EAB-57BD-4216-BC74-BEA11D6BFAB5}"/>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F04ECF6A-818E-44C5-AFC7-B28901966F3E}"/>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6C431D83-C01F-44FF-A7CD-4ADD3D904F3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36301309-F944-4BA8-8F1A-7D91DA9BD058}"/>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D507D3D7-27BF-4EFD-9D27-78D98CF08C74}"/>
              </a:ext>
            </a:extLst>
          </p:cNvPr>
          <p:cNvSpPr txBox="1"/>
          <p:nvPr/>
        </p:nvSpPr>
        <p:spPr>
          <a:xfrm>
            <a:off x="3742409" y="4692788"/>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20" name="TextBox 19">
            <a:extLst>
              <a:ext uri="{FF2B5EF4-FFF2-40B4-BE49-F238E27FC236}">
                <a16:creationId xmlns:a16="http://schemas.microsoft.com/office/drawing/2014/main" id="{50277A4C-8FA4-4746-931F-DB3726FE95DD}"/>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21" name="TextBox 20">
            <a:extLst>
              <a:ext uri="{FF2B5EF4-FFF2-40B4-BE49-F238E27FC236}">
                <a16:creationId xmlns:a16="http://schemas.microsoft.com/office/drawing/2014/main" id="{45A88D24-C1EF-454D-B377-5B1C8F5BDFAC}"/>
              </a:ext>
            </a:extLst>
          </p:cNvPr>
          <p:cNvSpPr txBox="1"/>
          <p:nvPr/>
        </p:nvSpPr>
        <p:spPr>
          <a:xfrm>
            <a:off x="464854" y="1637320"/>
            <a:ext cx="2771774" cy="1477328"/>
          </a:xfrm>
          <a:prstGeom prst="rect">
            <a:avLst/>
          </a:prstGeom>
          <a:noFill/>
        </p:spPr>
        <p:txBody>
          <a:bodyPr wrap="square" rtlCol="0">
            <a:spAutoFit/>
          </a:bodyPr>
          <a:lstStyle/>
          <a:p>
            <a:r>
              <a:rPr lang="en-IN" dirty="0"/>
              <a:t>Click on Admin Link, code to verify token in browser’s </a:t>
            </a:r>
            <a:r>
              <a:rPr lang="en-IN" dirty="0" err="1"/>
              <a:t>sessionStorage</a:t>
            </a:r>
            <a:r>
              <a:rPr lang="en-IN" dirty="0"/>
              <a:t>, if not, we will be redirected to </a:t>
            </a:r>
            <a:r>
              <a:rPr lang="en-IN" dirty="0" err="1"/>
              <a:t>LoginComponent</a:t>
            </a:r>
            <a:endParaRPr lang="en-US" dirty="0"/>
          </a:p>
        </p:txBody>
      </p:sp>
      <p:cxnSp>
        <p:nvCxnSpPr>
          <p:cNvPr id="22" name="Straight Arrow Connector 21">
            <a:extLst>
              <a:ext uri="{FF2B5EF4-FFF2-40B4-BE49-F238E27FC236}">
                <a16:creationId xmlns:a16="http://schemas.microsoft.com/office/drawing/2014/main" id="{DFFF5B5A-B341-4A53-8AFF-BF0ADE5D3CC6}"/>
              </a:ext>
            </a:extLst>
          </p:cNvPr>
          <p:cNvCxnSpPr>
            <a:cxnSpLocks/>
          </p:cNvCxnSpPr>
          <p:nvPr/>
        </p:nvCxnSpPr>
        <p:spPr>
          <a:xfrm>
            <a:off x="3248691" y="3165703"/>
            <a:ext cx="3782717" cy="33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4F30B35-A087-474D-A5B0-5809B80EA127}"/>
              </a:ext>
            </a:extLst>
          </p:cNvPr>
          <p:cNvSpPr txBox="1"/>
          <p:nvPr/>
        </p:nvSpPr>
        <p:spPr>
          <a:xfrm>
            <a:off x="3395497" y="2534977"/>
            <a:ext cx="3555628" cy="646331"/>
          </a:xfrm>
          <a:prstGeom prst="rect">
            <a:avLst/>
          </a:prstGeom>
          <a:noFill/>
        </p:spPr>
        <p:txBody>
          <a:bodyPr wrap="square" rtlCol="0">
            <a:spAutoFit/>
          </a:bodyPr>
          <a:lstStyle/>
          <a:p>
            <a:pPr algn="ctr"/>
            <a:r>
              <a:rPr lang="en-IN" dirty="0"/>
              <a:t>HTTP + URL (AJAX) + Username &amp; Password</a:t>
            </a:r>
          </a:p>
        </p:txBody>
      </p:sp>
      <p:cxnSp>
        <p:nvCxnSpPr>
          <p:cNvPr id="24" name="Straight Arrow Connector 23">
            <a:extLst>
              <a:ext uri="{FF2B5EF4-FFF2-40B4-BE49-F238E27FC236}">
                <a16:creationId xmlns:a16="http://schemas.microsoft.com/office/drawing/2014/main" id="{D8F57D4A-53C2-41D0-B343-3125E5B9BF60}"/>
              </a:ext>
            </a:extLst>
          </p:cNvPr>
          <p:cNvCxnSpPr>
            <a:cxnSpLocks/>
          </p:cNvCxnSpPr>
          <p:nvPr/>
        </p:nvCxnSpPr>
        <p:spPr>
          <a:xfrm flipH="1" flipV="1">
            <a:off x="3236629" y="3429000"/>
            <a:ext cx="3829141" cy="2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A70427C-70BE-4CE1-B0D1-2971F4B610F6}"/>
              </a:ext>
            </a:extLst>
          </p:cNvPr>
          <p:cNvSpPr txBox="1"/>
          <p:nvPr/>
        </p:nvSpPr>
        <p:spPr>
          <a:xfrm>
            <a:off x="4244840" y="3429000"/>
            <a:ext cx="1735668" cy="646331"/>
          </a:xfrm>
          <a:prstGeom prst="rect">
            <a:avLst/>
          </a:prstGeom>
          <a:noFill/>
        </p:spPr>
        <p:txBody>
          <a:bodyPr wrap="none" rtlCol="0">
            <a:spAutoFit/>
          </a:bodyPr>
          <a:lstStyle/>
          <a:p>
            <a:pPr algn="ctr"/>
            <a:r>
              <a:rPr lang="en-IN" dirty="0"/>
              <a:t>JSON with Token</a:t>
            </a:r>
          </a:p>
          <a:p>
            <a:pPr algn="ctr"/>
            <a:r>
              <a:rPr lang="en-IN" dirty="0"/>
              <a:t>{“token”:”___”}</a:t>
            </a:r>
          </a:p>
        </p:txBody>
      </p:sp>
      <p:sp>
        <p:nvSpPr>
          <p:cNvPr id="26" name="TextBox 25">
            <a:extLst>
              <a:ext uri="{FF2B5EF4-FFF2-40B4-BE49-F238E27FC236}">
                <a16:creationId xmlns:a16="http://schemas.microsoft.com/office/drawing/2014/main" id="{2D854235-8A39-442D-957B-B0B038ED597C}"/>
              </a:ext>
            </a:extLst>
          </p:cNvPr>
          <p:cNvSpPr txBox="1"/>
          <p:nvPr/>
        </p:nvSpPr>
        <p:spPr>
          <a:xfrm>
            <a:off x="656462" y="3819444"/>
            <a:ext cx="2455416" cy="1754326"/>
          </a:xfrm>
          <a:prstGeom prst="rect">
            <a:avLst/>
          </a:prstGeom>
          <a:noFill/>
        </p:spPr>
        <p:txBody>
          <a:bodyPr wrap="none" rtlCol="0">
            <a:spAutoFit/>
          </a:bodyPr>
          <a:lstStyle/>
          <a:p>
            <a:r>
              <a:rPr lang="en-IN" dirty="0"/>
              <a:t>Store Token in Session</a:t>
            </a:r>
          </a:p>
          <a:p>
            <a:r>
              <a:rPr lang="en-IN" dirty="0"/>
              <a:t>Storage of the browser</a:t>
            </a:r>
          </a:p>
          <a:p>
            <a:endParaRPr lang="en-IN" dirty="0"/>
          </a:p>
          <a:p>
            <a:r>
              <a:rPr lang="en-IN" dirty="0"/>
              <a:t>Send the same token to </a:t>
            </a:r>
          </a:p>
          <a:p>
            <a:r>
              <a:rPr lang="en-IN" dirty="0"/>
              <a:t>Access data from the </a:t>
            </a:r>
          </a:p>
          <a:p>
            <a:r>
              <a:rPr lang="en-IN" dirty="0"/>
              <a:t>server</a:t>
            </a:r>
          </a:p>
        </p:txBody>
      </p:sp>
    </p:spTree>
    <p:extLst>
      <p:ext uri="{BB962C8B-B14F-4D97-AF65-F5344CB8AC3E}">
        <p14:creationId xmlns:p14="http://schemas.microsoft.com/office/powerpoint/2010/main" val="528578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776D-8227-4733-A19A-D139BC5A4FE1}"/>
              </a:ext>
            </a:extLst>
          </p:cNvPr>
          <p:cNvSpPr>
            <a:spLocks noGrp="1"/>
          </p:cNvSpPr>
          <p:nvPr>
            <p:ph type="title"/>
          </p:nvPr>
        </p:nvSpPr>
        <p:spPr>
          <a:xfrm>
            <a:off x="838200" y="365125"/>
            <a:ext cx="10515600" cy="1325563"/>
          </a:xfrm>
        </p:spPr>
        <p:txBody>
          <a:bodyPr/>
          <a:lstStyle/>
          <a:p>
            <a:r>
              <a:rPr lang="en-US"/>
              <a:t>Secure Application using Custom Route</a:t>
            </a:r>
            <a:endParaRPr lang="en-IN"/>
          </a:p>
        </p:txBody>
      </p:sp>
      <p:sp>
        <p:nvSpPr>
          <p:cNvPr id="3" name="Content Placeholder 2">
            <a:extLst>
              <a:ext uri="{FF2B5EF4-FFF2-40B4-BE49-F238E27FC236}">
                <a16:creationId xmlns:a16="http://schemas.microsoft.com/office/drawing/2014/main" id="{372B17DD-0106-4B06-95E5-D082DEE04FAB}"/>
              </a:ext>
            </a:extLst>
          </p:cNvPr>
          <p:cNvSpPr>
            <a:spLocks noGrp="1"/>
          </p:cNvSpPr>
          <p:nvPr>
            <p:ph idx="1"/>
          </p:nvPr>
        </p:nvSpPr>
        <p:spPr>
          <a:xfrm>
            <a:off x="838200" y="1825625"/>
            <a:ext cx="10515600" cy="4351338"/>
          </a:xfrm>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p:txBody>
      </p:sp>
    </p:spTree>
    <p:extLst>
      <p:ext uri="{BB962C8B-B14F-4D97-AF65-F5344CB8AC3E}">
        <p14:creationId xmlns:p14="http://schemas.microsoft.com/office/powerpoint/2010/main" val="1565417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BA13-3DFF-473C-905C-405BAC5EEB1C}"/>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51FD8EC5-A696-45AB-8206-2F2C0C21A923}"/>
              </a:ext>
            </a:extLst>
          </p:cNvPr>
          <p:cNvSpPr>
            <a:spLocks noGrp="1"/>
          </p:cNvSpPr>
          <p:nvPr>
            <p:ph idx="1"/>
          </p:nvPr>
        </p:nvSpPr>
        <p:spPr/>
        <p:txBody>
          <a:bodyPr/>
          <a:lstStyle/>
          <a:p>
            <a:r>
              <a:rPr lang="en-IN" dirty="0"/>
              <a:t>How to use react-bootstrap package in React Application?</a:t>
            </a:r>
          </a:p>
          <a:p>
            <a:r>
              <a:rPr lang="en-IN" dirty="0"/>
              <a:t>How to do UI validation in React?</a:t>
            </a:r>
          </a:p>
          <a:p>
            <a:r>
              <a:rPr lang="en-IN" dirty="0"/>
              <a:t>Learn Fetch API</a:t>
            </a:r>
          </a:p>
          <a:p>
            <a:r>
              <a:rPr lang="en-IN" dirty="0"/>
              <a:t>Learn about Fetch Interceptor</a:t>
            </a:r>
            <a:endParaRPr lang="en-US" dirty="0"/>
          </a:p>
        </p:txBody>
      </p:sp>
    </p:spTree>
    <p:extLst>
      <p:ext uri="{BB962C8B-B14F-4D97-AF65-F5344CB8AC3E}">
        <p14:creationId xmlns:p14="http://schemas.microsoft.com/office/powerpoint/2010/main" val="6315856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655A63-26F9-4D10-BC9B-07BEE1C6A4C6}"/>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7" name="Straight Arrow Connector 6">
            <a:extLst>
              <a:ext uri="{FF2B5EF4-FFF2-40B4-BE49-F238E27FC236}">
                <a16:creationId xmlns:a16="http://schemas.microsoft.com/office/drawing/2014/main" id="{D235230B-8335-4FC0-9A79-A67A399E0512}"/>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80FEE7DF-5A8B-4F8B-B39F-CB6A2EDD919A}"/>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sp>
        <p:nvSpPr>
          <p:cNvPr id="9" name="TextBox 8">
            <a:extLst>
              <a:ext uri="{FF2B5EF4-FFF2-40B4-BE49-F238E27FC236}">
                <a16:creationId xmlns:a16="http://schemas.microsoft.com/office/drawing/2014/main" id="{1AB2C634-913A-4F72-BB6E-4F9A51200CBA}"/>
              </a:ext>
            </a:extLst>
          </p:cNvPr>
          <p:cNvSpPr txBox="1"/>
          <p:nvPr/>
        </p:nvSpPr>
        <p:spPr>
          <a:xfrm>
            <a:off x="9290126" y="1285393"/>
            <a:ext cx="1619419" cy="923330"/>
          </a:xfrm>
          <a:prstGeom prst="rect">
            <a:avLst/>
          </a:prstGeom>
          <a:noFill/>
        </p:spPr>
        <p:txBody>
          <a:bodyPr wrap="square" rtlCol="0">
            <a:spAutoFit/>
          </a:bodyPr>
          <a:lstStyle/>
          <a:p>
            <a:r>
              <a:rPr lang="en-IN" dirty="0"/>
              <a:t>Babel +</a:t>
            </a:r>
          </a:p>
          <a:p>
            <a:r>
              <a:rPr lang="en-IN" dirty="0" err="1"/>
              <a:t>Preset</a:t>
            </a:r>
            <a:r>
              <a:rPr lang="en-IN" dirty="0"/>
              <a:t> (Env) +</a:t>
            </a:r>
          </a:p>
          <a:p>
            <a:r>
              <a:rPr lang="en-IN" dirty="0" err="1"/>
              <a:t>Polyfill</a:t>
            </a:r>
            <a:r>
              <a:rPr lang="en-IN" dirty="0"/>
              <a:t> (core-</a:t>
            </a:r>
            <a:r>
              <a:rPr lang="en-IN" dirty="0" err="1"/>
              <a:t>js</a:t>
            </a:r>
            <a:r>
              <a:rPr lang="en-IN" dirty="0"/>
              <a:t>)</a:t>
            </a:r>
          </a:p>
        </p:txBody>
      </p:sp>
      <p:cxnSp>
        <p:nvCxnSpPr>
          <p:cNvPr id="10" name="Straight Arrow Connector 9">
            <a:extLst>
              <a:ext uri="{FF2B5EF4-FFF2-40B4-BE49-F238E27FC236}">
                <a16:creationId xmlns:a16="http://schemas.microsoft.com/office/drawing/2014/main" id="{1C3BFF56-062D-48C7-9924-C472E2EC0050}"/>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D459CF1A-33AB-4664-BBDD-37D492268364}"/>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2" name="Rectangle 11">
            <a:extLst>
              <a:ext uri="{FF2B5EF4-FFF2-40B4-BE49-F238E27FC236}">
                <a16:creationId xmlns:a16="http://schemas.microsoft.com/office/drawing/2014/main" id="{D5B8D7E5-47D3-484B-98BE-39C84BCE3A9C}"/>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3" name="Connector: Elbow 12">
            <a:extLst>
              <a:ext uri="{FF2B5EF4-FFF2-40B4-BE49-F238E27FC236}">
                <a16:creationId xmlns:a16="http://schemas.microsoft.com/office/drawing/2014/main" id="{954F066C-F3F6-4CAB-957B-FDFEB185A926}"/>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B7E75155-07FB-426E-8EE6-24821156BC10}"/>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5" name="Rectangle 14">
            <a:extLst>
              <a:ext uri="{FF2B5EF4-FFF2-40B4-BE49-F238E27FC236}">
                <a16:creationId xmlns:a16="http://schemas.microsoft.com/office/drawing/2014/main" id="{A672C5B8-5C1B-4543-BF4A-6D35A4CA9E6A}"/>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6" name="Rectangle 15">
            <a:extLst>
              <a:ext uri="{FF2B5EF4-FFF2-40B4-BE49-F238E27FC236}">
                <a16:creationId xmlns:a16="http://schemas.microsoft.com/office/drawing/2014/main" id="{26E5D44C-7CEC-40A0-9CD8-C8F1306D9D29}"/>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7" name="Straight Arrow Connector 16">
            <a:extLst>
              <a:ext uri="{FF2B5EF4-FFF2-40B4-BE49-F238E27FC236}">
                <a16:creationId xmlns:a16="http://schemas.microsoft.com/office/drawing/2014/main" id="{05304965-3725-4C62-9061-6DFC3ADD6268}"/>
              </a:ext>
            </a:extLst>
          </p:cNvPr>
          <p:cNvCxnSpPr>
            <a:endCxn id="16"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A8B42D66-08F2-46A9-85F9-8335C2F1AB2A}"/>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9" name="Rectangle: Rounded Corners 18">
            <a:extLst>
              <a:ext uri="{FF2B5EF4-FFF2-40B4-BE49-F238E27FC236}">
                <a16:creationId xmlns:a16="http://schemas.microsoft.com/office/drawing/2014/main" id="{6ED49106-045A-47D6-8265-20FE1247D3ED}"/>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20" name="Straight Arrow Connector 19">
            <a:extLst>
              <a:ext uri="{FF2B5EF4-FFF2-40B4-BE49-F238E27FC236}">
                <a16:creationId xmlns:a16="http://schemas.microsoft.com/office/drawing/2014/main" id="{71918B56-81D4-452A-94EA-D78ED433D341}"/>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CE5A532A-236B-4531-8D18-69340FD90546}"/>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22" name="TextBox 21">
            <a:extLst>
              <a:ext uri="{FF2B5EF4-FFF2-40B4-BE49-F238E27FC236}">
                <a16:creationId xmlns:a16="http://schemas.microsoft.com/office/drawing/2014/main" id="{87D9A11E-0A3C-4B36-987E-1C5984B4D945}"/>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3" name="Straight Connector 22">
            <a:extLst>
              <a:ext uri="{FF2B5EF4-FFF2-40B4-BE49-F238E27FC236}">
                <a16:creationId xmlns:a16="http://schemas.microsoft.com/office/drawing/2014/main" id="{764FE74A-1B6D-4CD8-9437-A27D9CE37CD2}"/>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7AB72D11-E908-4C89-A1F2-35872F6AF3A8}"/>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5" name="TextBox 24">
            <a:extLst>
              <a:ext uri="{FF2B5EF4-FFF2-40B4-BE49-F238E27FC236}">
                <a16:creationId xmlns:a16="http://schemas.microsoft.com/office/drawing/2014/main" id="{A9796DB1-672D-454E-95CD-4D88EB64D3B9}"/>
              </a:ext>
            </a:extLst>
          </p:cNvPr>
          <p:cNvSpPr txBox="1"/>
          <p:nvPr/>
        </p:nvSpPr>
        <p:spPr>
          <a:xfrm>
            <a:off x="6621448" y="2102117"/>
            <a:ext cx="1854995" cy="369332"/>
          </a:xfrm>
          <a:prstGeom prst="rect">
            <a:avLst/>
          </a:prstGeom>
          <a:noFill/>
        </p:spPr>
        <p:txBody>
          <a:bodyPr wrap="none" rtlCol="0">
            <a:spAutoFit/>
          </a:bodyPr>
          <a:lstStyle/>
          <a:p>
            <a:r>
              <a:rPr lang="en-IN" dirty="0"/>
              <a:t>Build your project</a:t>
            </a:r>
          </a:p>
        </p:txBody>
      </p:sp>
      <p:cxnSp>
        <p:nvCxnSpPr>
          <p:cNvPr id="26" name="Straight Connector 25">
            <a:extLst>
              <a:ext uri="{FF2B5EF4-FFF2-40B4-BE49-F238E27FC236}">
                <a16:creationId xmlns:a16="http://schemas.microsoft.com/office/drawing/2014/main" id="{2F82AE20-8F6D-441E-B219-16C877C4A5E1}"/>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28052E5A-D340-4FBD-9A52-CABD6DE3BED2}"/>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8" name="TextBox 27">
            <a:extLst>
              <a:ext uri="{FF2B5EF4-FFF2-40B4-BE49-F238E27FC236}">
                <a16:creationId xmlns:a16="http://schemas.microsoft.com/office/drawing/2014/main" id="{D9264DBC-36E5-42FF-ABD6-B4CFD7C53A07}"/>
              </a:ext>
            </a:extLst>
          </p:cNvPr>
          <p:cNvSpPr txBox="1"/>
          <p:nvPr/>
        </p:nvSpPr>
        <p:spPr>
          <a:xfrm>
            <a:off x="3416533" y="1825118"/>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sp>
        <p:nvSpPr>
          <p:cNvPr id="29" name="TextBox 28">
            <a:extLst>
              <a:ext uri="{FF2B5EF4-FFF2-40B4-BE49-F238E27FC236}">
                <a16:creationId xmlns:a16="http://schemas.microsoft.com/office/drawing/2014/main" id="{E8DBE7B2-1900-4FE4-B865-6B397C7BA1E5}"/>
              </a:ext>
            </a:extLst>
          </p:cNvPr>
          <p:cNvSpPr txBox="1"/>
          <p:nvPr/>
        </p:nvSpPr>
        <p:spPr>
          <a:xfrm>
            <a:off x="412448" y="230662"/>
            <a:ext cx="2605072" cy="523220"/>
          </a:xfrm>
          <a:prstGeom prst="rect">
            <a:avLst/>
          </a:prstGeom>
          <a:noFill/>
        </p:spPr>
        <p:txBody>
          <a:bodyPr wrap="none" rtlCol="0">
            <a:spAutoFit/>
          </a:bodyPr>
          <a:lstStyle/>
          <a:p>
            <a:r>
              <a:rPr lang="en-IN" sz="2800" b="1" dirty="0"/>
              <a:t>Client Side Build</a:t>
            </a:r>
          </a:p>
        </p:txBody>
      </p:sp>
      <p:cxnSp>
        <p:nvCxnSpPr>
          <p:cNvPr id="30" name="Straight Connector 29">
            <a:extLst>
              <a:ext uri="{FF2B5EF4-FFF2-40B4-BE49-F238E27FC236}">
                <a16:creationId xmlns:a16="http://schemas.microsoft.com/office/drawing/2014/main" id="{401813BC-06B4-4926-98E9-18D9F509B004}"/>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53FA712-5759-4DAB-9A17-684EBDF663E6}"/>
              </a:ext>
            </a:extLst>
          </p:cNvPr>
          <p:cNvSpPr txBox="1"/>
          <p:nvPr/>
        </p:nvSpPr>
        <p:spPr>
          <a:xfrm>
            <a:off x="340822" y="1120675"/>
            <a:ext cx="2392578" cy="1477328"/>
          </a:xfrm>
          <a:prstGeom prst="rect">
            <a:avLst/>
          </a:prstGeom>
          <a:noFill/>
          <a:ln>
            <a:solidFill>
              <a:schemeClr val="tx1"/>
            </a:solidFill>
          </a:ln>
        </p:spPr>
        <p:txBody>
          <a:bodyPr wrap="none" rtlCol="0">
            <a:spAutoFit/>
          </a:bodyPr>
          <a:lstStyle/>
          <a:p>
            <a:r>
              <a:rPr lang="en-US" dirty="0"/>
              <a:t>Manual Configuration</a:t>
            </a:r>
          </a:p>
          <a:p>
            <a:pPr>
              <a:tabLst>
                <a:tab pos="182563" algn="l"/>
              </a:tabLst>
            </a:pPr>
            <a:r>
              <a:rPr lang="en-US" dirty="0"/>
              <a:t>	Learn Node JS</a:t>
            </a:r>
          </a:p>
          <a:p>
            <a:pPr>
              <a:tabLst>
                <a:tab pos="182563" algn="l"/>
              </a:tabLst>
            </a:pPr>
            <a:r>
              <a:rPr lang="en-US" dirty="0"/>
              <a:t>	Learn Webpack</a:t>
            </a:r>
          </a:p>
          <a:p>
            <a:pPr>
              <a:tabLst>
                <a:tab pos="182563" algn="l"/>
              </a:tabLst>
            </a:pPr>
            <a:r>
              <a:rPr lang="en-US" dirty="0"/>
              <a:t>	Learn Babel &amp; Config.</a:t>
            </a:r>
          </a:p>
          <a:p>
            <a:pPr>
              <a:tabLst>
                <a:tab pos="182563" algn="l"/>
              </a:tabLst>
            </a:pPr>
            <a:r>
              <a:rPr lang="en-US" dirty="0"/>
              <a:t>	Learn </a:t>
            </a:r>
            <a:r>
              <a:rPr lang="en-US" dirty="0" err="1"/>
              <a:t>Polyfill</a:t>
            </a:r>
            <a:endParaRPr lang="en-US" dirty="0"/>
          </a:p>
        </p:txBody>
      </p:sp>
      <p:sp>
        <p:nvSpPr>
          <p:cNvPr id="32" name="TextBox 31">
            <a:extLst>
              <a:ext uri="{FF2B5EF4-FFF2-40B4-BE49-F238E27FC236}">
                <a16:creationId xmlns:a16="http://schemas.microsoft.com/office/drawing/2014/main" id="{C5A1BE56-4EB9-4FB2-BF72-E080CC4F6E38}"/>
              </a:ext>
            </a:extLst>
          </p:cNvPr>
          <p:cNvSpPr txBox="1"/>
          <p:nvPr/>
        </p:nvSpPr>
        <p:spPr>
          <a:xfrm>
            <a:off x="338138" y="2896728"/>
            <a:ext cx="2392578" cy="646331"/>
          </a:xfrm>
          <a:prstGeom prst="rect">
            <a:avLst/>
          </a:prstGeom>
          <a:noFill/>
          <a:ln>
            <a:solidFill>
              <a:schemeClr val="tx1"/>
            </a:solidFill>
          </a:ln>
        </p:spPr>
        <p:txBody>
          <a:bodyPr wrap="square" rtlCol="0">
            <a:spAutoFit/>
          </a:bodyPr>
          <a:lstStyle/>
          <a:p>
            <a:r>
              <a:rPr lang="en-US" dirty="0"/>
              <a:t>Auto Configuration</a:t>
            </a:r>
          </a:p>
          <a:p>
            <a:pPr>
              <a:tabLst>
                <a:tab pos="182563" algn="l"/>
              </a:tabLst>
            </a:pPr>
            <a:r>
              <a:rPr lang="en-US" dirty="0"/>
              <a:t>	CLI (App Generators)</a:t>
            </a:r>
          </a:p>
        </p:txBody>
      </p:sp>
    </p:spTree>
    <p:extLst>
      <p:ext uri="{BB962C8B-B14F-4D97-AF65-F5344CB8AC3E}">
        <p14:creationId xmlns:p14="http://schemas.microsoft.com/office/powerpoint/2010/main" val="39643739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2C624-F6C2-45E4-8635-820BDE7687FD}"/>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4" name="TextBox 3">
            <a:extLst>
              <a:ext uri="{FF2B5EF4-FFF2-40B4-BE49-F238E27FC236}">
                <a16:creationId xmlns:a16="http://schemas.microsoft.com/office/drawing/2014/main" id="{D943D664-C809-491E-BAEC-1F41161074FC}"/>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cxnSp>
        <p:nvCxnSpPr>
          <p:cNvPr id="5" name="Straight Arrow Connector 4">
            <a:extLst>
              <a:ext uri="{FF2B5EF4-FFF2-40B4-BE49-F238E27FC236}">
                <a16:creationId xmlns:a16="http://schemas.microsoft.com/office/drawing/2014/main" id="{05654839-8780-42CC-9DB8-DE7BF817D898}"/>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94C6A6-DF03-40E2-A8E9-F7F2EAD62BEE}"/>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7" name="TextBox 6">
            <a:extLst>
              <a:ext uri="{FF2B5EF4-FFF2-40B4-BE49-F238E27FC236}">
                <a16:creationId xmlns:a16="http://schemas.microsoft.com/office/drawing/2014/main" id="{F0567BB4-169A-4E9D-84C6-1B4A10840FBF}"/>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8" name="Straight Arrow Connector 7">
            <a:extLst>
              <a:ext uri="{FF2B5EF4-FFF2-40B4-BE49-F238E27FC236}">
                <a16:creationId xmlns:a16="http://schemas.microsoft.com/office/drawing/2014/main" id="{E3BB9361-6A76-4C16-8CAC-C9B98437FE59}"/>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CE09FF0-B062-4CAA-89F2-D06F966EC05D}"/>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cxnSp>
        <p:nvCxnSpPr>
          <p:cNvPr id="10" name="Straight Arrow Connector 9">
            <a:extLst>
              <a:ext uri="{FF2B5EF4-FFF2-40B4-BE49-F238E27FC236}">
                <a16:creationId xmlns:a16="http://schemas.microsoft.com/office/drawing/2014/main" id="{2398A843-70C7-49A7-8F47-E47A78865683}"/>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8E7208F-D329-41BF-B79F-27A75A60FBEC}"/>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13" name="TextBox 12">
            <a:extLst>
              <a:ext uri="{FF2B5EF4-FFF2-40B4-BE49-F238E27FC236}">
                <a16:creationId xmlns:a16="http://schemas.microsoft.com/office/drawing/2014/main" id="{112C0297-A6A1-4D33-AD36-474703552799}"/>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4" name="Rectangle: Rounded Corners 13">
            <a:extLst>
              <a:ext uri="{FF2B5EF4-FFF2-40B4-BE49-F238E27FC236}">
                <a16:creationId xmlns:a16="http://schemas.microsoft.com/office/drawing/2014/main" id="{7BE4A534-1D1F-40C8-83D3-EECDC1E5EB5E}"/>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5" name="Rectangle: Rounded Corners 14">
            <a:extLst>
              <a:ext uri="{FF2B5EF4-FFF2-40B4-BE49-F238E27FC236}">
                <a16:creationId xmlns:a16="http://schemas.microsoft.com/office/drawing/2014/main" id="{A08290BE-BCA4-4553-A044-7C018D1E888C}"/>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6" name="Rectangle: Rounded Corners 15">
            <a:extLst>
              <a:ext uri="{FF2B5EF4-FFF2-40B4-BE49-F238E27FC236}">
                <a16:creationId xmlns:a16="http://schemas.microsoft.com/office/drawing/2014/main" id="{3D7ACAA1-EE5D-41C1-B167-3BC6F2B7B797}"/>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7" name="Rectangle: Rounded Corners 16">
            <a:extLst>
              <a:ext uri="{FF2B5EF4-FFF2-40B4-BE49-F238E27FC236}">
                <a16:creationId xmlns:a16="http://schemas.microsoft.com/office/drawing/2014/main" id="{336D7B13-7ACA-44B0-BACA-FF8AA3E15349}"/>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18" name="Rectangle 17">
            <a:extLst>
              <a:ext uri="{FF2B5EF4-FFF2-40B4-BE49-F238E27FC236}">
                <a16:creationId xmlns:a16="http://schemas.microsoft.com/office/drawing/2014/main" id="{1825C614-BBA2-4DF0-B553-6C2EC6C49A45}"/>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sp>
        <p:nvSpPr>
          <p:cNvPr id="19" name="Rectangle: Rounded Corners 18">
            <a:extLst>
              <a:ext uri="{FF2B5EF4-FFF2-40B4-BE49-F238E27FC236}">
                <a16:creationId xmlns:a16="http://schemas.microsoft.com/office/drawing/2014/main" id="{56644C4E-658E-4A56-8C6E-DDB8F4EEE2FD}"/>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0" name="Rectangle: Rounded Corners 19">
            <a:extLst>
              <a:ext uri="{FF2B5EF4-FFF2-40B4-BE49-F238E27FC236}">
                <a16:creationId xmlns:a16="http://schemas.microsoft.com/office/drawing/2014/main" id="{C3D6DE5F-0EB4-479F-A2FA-97171EE3A973}"/>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F70B5A40-CA3E-4074-8743-E8EEEEE0058F}"/>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E650112B-EFE1-457F-AA4A-F56421C5E0CE}"/>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9362840D-DAA7-44E6-922F-B2516272EEEF}"/>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4" name="Connector: Elbow 23">
            <a:extLst>
              <a:ext uri="{FF2B5EF4-FFF2-40B4-BE49-F238E27FC236}">
                <a16:creationId xmlns:a16="http://schemas.microsoft.com/office/drawing/2014/main" id="{8929275C-B021-4237-8096-A6E37BC012A9}"/>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5" name="TextBox 24">
            <a:extLst>
              <a:ext uri="{FF2B5EF4-FFF2-40B4-BE49-F238E27FC236}">
                <a16:creationId xmlns:a16="http://schemas.microsoft.com/office/drawing/2014/main" id="{FEB4E4E1-70D0-4AF0-868A-BF1A79892A5A}"/>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26" name="Connector: Elbow 25">
            <a:extLst>
              <a:ext uri="{FF2B5EF4-FFF2-40B4-BE49-F238E27FC236}">
                <a16:creationId xmlns:a16="http://schemas.microsoft.com/office/drawing/2014/main" id="{3B28A822-1C47-47F5-A6B3-10E8773BCF78}"/>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7" name="TextBox 26">
            <a:extLst>
              <a:ext uri="{FF2B5EF4-FFF2-40B4-BE49-F238E27FC236}">
                <a16:creationId xmlns:a16="http://schemas.microsoft.com/office/drawing/2014/main" id="{69A708DD-A4F5-4619-B77C-9173162CAA7E}"/>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28" name="Connector: Elbow 27">
            <a:extLst>
              <a:ext uri="{FF2B5EF4-FFF2-40B4-BE49-F238E27FC236}">
                <a16:creationId xmlns:a16="http://schemas.microsoft.com/office/drawing/2014/main" id="{6B071233-5EAF-431F-9ADB-1374EBF811CE}"/>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3">
            <a:extLst>
              <a:ext uri="{FF2B5EF4-FFF2-40B4-BE49-F238E27FC236}">
                <a16:creationId xmlns:a16="http://schemas.microsoft.com/office/drawing/2014/main" id="{B3E19418-D21E-4251-B989-7015DFD95731}"/>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cxnSp>
        <p:nvCxnSpPr>
          <p:cNvPr id="30" name="Connector: Elbow 29">
            <a:extLst>
              <a:ext uri="{FF2B5EF4-FFF2-40B4-BE49-F238E27FC236}">
                <a16:creationId xmlns:a16="http://schemas.microsoft.com/office/drawing/2014/main" id="{7C56D362-8E29-438F-BC48-CD722DA46729}"/>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C39F37-AB9E-464B-849B-C33D4536439F}"/>
              </a:ext>
            </a:extLst>
          </p:cNvPr>
          <p:cNvSpPr txBox="1"/>
          <p:nvPr/>
        </p:nvSpPr>
        <p:spPr>
          <a:xfrm>
            <a:off x="3041523" y="4800381"/>
            <a:ext cx="1046953" cy="646331"/>
          </a:xfrm>
          <a:prstGeom prst="rect">
            <a:avLst/>
          </a:prstGeom>
          <a:noFill/>
        </p:spPr>
        <p:txBody>
          <a:bodyPr wrap="none" rtlCol="0">
            <a:spAutoFit/>
          </a:bodyPr>
          <a:lstStyle/>
          <a:p>
            <a:pPr algn="ctr"/>
            <a:r>
              <a:rPr lang="en-IN" dirty="0"/>
              <a:t>Dispatch </a:t>
            </a:r>
          </a:p>
          <a:p>
            <a:pPr algn="ctr"/>
            <a:r>
              <a:rPr lang="en-IN" dirty="0"/>
              <a:t>Action</a:t>
            </a:r>
          </a:p>
        </p:txBody>
      </p:sp>
      <p:sp>
        <p:nvSpPr>
          <p:cNvPr id="32" name="TextBox 31">
            <a:extLst>
              <a:ext uri="{FF2B5EF4-FFF2-40B4-BE49-F238E27FC236}">
                <a16:creationId xmlns:a16="http://schemas.microsoft.com/office/drawing/2014/main" id="{7DA94B5C-D891-4315-8531-AECFF7A21D1A}"/>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3" name="TextBox 32">
            <a:extLst>
              <a:ext uri="{FF2B5EF4-FFF2-40B4-BE49-F238E27FC236}">
                <a16:creationId xmlns:a16="http://schemas.microsoft.com/office/drawing/2014/main" id="{FC3B8F25-0E61-417A-8403-E7D97D7D39B5}"/>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4" name="TextBox 33">
            <a:extLst>
              <a:ext uri="{FF2B5EF4-FFF2-40B4-BE49-F238E27FC236}">
                <a16:creationId xmlns:a16="http://schemas.microsoft.com/office/drawing/2014/main" id="{6687A2FC-6DC7-455E-A0CF-760939DF0ABA}"/>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5" name="TextBox 34">
            <a:extLst>
              <a:ext uri="{FF2B5EF4-FFF2-40B4-BE49-F238E27FC236}">
                <a16:creationId xmlns:a16="http://schemas.microsoft.com/office/drawing/2014/main" id="{FC588430-BEB9-4DB0-9FD8-168F114464F8}"/>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6" name="TextBox 35">
            <a:extLst>
              <a:ext uri="{FF2B5EF4-FFF2-40B4-BE49-F238E27FC236}">
                <a16:creationId xmlns:a16="http://schemas.microsoft.com/office/drawing/2014/main" id="{05089479-653C-46B3-A5D0-868C9D3B7F41}"/>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7" name="TextBox 36">
            <a:extLst>
              <a:ext uri="{FF2B5EF4-FFF2-40B4-BE49-F238E27FC236}">
                <a16:creationId xmlns:a16="http://schemas.microsoft.com/office/drawing/2014/main" id="{37E04570-C879-491D-B368-F91A08EBC7EC}"/>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8" name="TextBox 37">
            <a:extLst>
              <a:ext uri="{FF2B5EF4-FFF2-40B4-BE49-F238E27FC236}">
                <a16:creationId xmlns:a16="http://schemas.microsoft.com/office/drawing/2014/main" id="{42868B9F-F065-407B-A509-7E38D851C925}"/>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39" name="TextBox 38">
            <a:extLst>
              <a:ext uri="{FF2B5EF4-FFF2-40B4-BE49-F238E27FC236}">
                <a16:creationId xmlns:a16="http://schemas.microsoft.com/office/drawing/2014/main" id="{F2837D1A-6AD9-4A66-8819-51E1A3242EB7}"/>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Tree>
    <p:extLst>
      <p:ext uri="{BB962C8B-B14F-4D97-AF65-F5344CB8AC3E}">
        <p14:creationId xmlns:p14="http://schemas.microsoft.com/office/powerpoint/2010/main" val="25444186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p:txBody>
          <a:bodyPr/>
          <a:lstStyle/>
          <a:p>
            <a:r>
              <a:rPr lang="en-US" dirty="0"/>
              <a:t>Redux Middleware and Side Effects</a:t>
            </a:r>
            <a:endParaRPr lang="en-IN" dirty="0"/>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p:txBody>
          <a:bodyPr>
            <a:normAutofit fontScale="85000" lnSpcReduction="20000"/>
          </a:bodyPr>
          <a:lstStyle/>
          <a:p>
            <a:r>
              <a:rPr lang="en-US" dirty="0"/>
              <a:t>Redux store doesn't know anything about async logic. It only knows how to synchronously dispatch actions, update the state by calling the root reducer function, and notify the UI that something has changed. </a:t>
            </a:r>
          </a:p>
          <a:p>
            <a:r>
              <a:rPr lang="en-US" dirty="0"/>
              <a:t>Any </a:t>
            </a:r>
            <a:r>
              <a:rPr lang="en-US" dirty="0" err="1"/>
              <a:t>asynchronicity</a:t>
            </a:r>
            <a:r>
              <a:rPr lang="en-US" dirty="0"/>
              <a:t> has to happen outside the store.</a:t>
            </a:r>
          </a:p>
          <a:p>
            <a:r>
              <a:rPr lang="en-US" dirty="0"/>
              <a:t>Redux reducers must never contain "side effects". A "side effect" is any change to state or behavior that can be seen outside of returning a value from a function. </a:t>
            </a:r>
          </a:p>
          <a:p>
            <a:r>
              <a:rPr lang="en-US" dirty="0"/>
              <a:t>Some common kinds of side effects are things like:</a:t>
            </a:r>
          </a:p>
          <a:p>
            <a:pPr lvl="1"/>
            <a:r>
              <a:rPr lang="en-US" dirty="0"/>
              <a:t>Logging a value to the console</a:t>
            </a:r>
          </a:p>
          <a:p>
            <a:pPr lvl="1"/>
            <a:r>
              <a:rPr lang="en-US" dirty="0"/>
              <a:t>Saving a file</a:t>
            </a:r>
          </a:p>
          <a:p>
            <a:pPr lvl="1"/>
            <a:r>
              <a:rPr lang="en-US" dirty="0"/>
              <a:t>Setting an async timer</a:t>
            </a:r>
          </a:p>
          <a:p>
            <a:pPr lvl="1"/>
            <a:r>
              <a:rPr lang="en-US" dirty="0"/>
              <a:t>Making an AJAX HTTP request</a:t>
            </a:r>
          </a:p>
          <a:p>
            <a:pPr lvl="1"/>
            <a:r>
              <a:rPr lang="en-US" dirty="0"/>
              <a:t>Modifying some state that exists outside of a function, or mutating arguments to a function</a:t>
            </a:r>
          </a:p>
          <a:p>
            <a:pPr lvl="1"/>
            <a:r>
              <a:rPr lang="en-US" dirty="0"/>
              <a:t>Generating random numbers or unique random IDs (such as </a:t>
            </a:r>
            <a:r>
              <a:rPr lang="en-US" dirty="0" err="1"/>
              <a:t>Math.random</a:t>
            </a:r>
            <a:r>
              <a:rPr lang="en-US" dirty="0"/>
              <a:t>() or </a:t>
            </a:r>
            <a:r>
              <a:rPr lang="en-US" dirty="0" err="1"/>
              <a:t>Date.now</a:t>
            </a:r>
            <a:r>
              <a:rPr lang="en-US" dirty="0"/>
              <a:t>())</a:t>
            </a:r>
          </a:p>
          <a:p>
            <a:r>
              <a:rPr lang="en-US" dirty="0"/>
              <a:t>Redux middleware were designed to enable writing logic that has side effects.</a:t>
            </a:r>
          </a:p>
        </p:txBody>
      </p:sp>
    </p:spTree>
    <p:extLst>
      <p:ext uri="{BB962C8B-B14F-4D97-AF65-F5344CB8AC3E}">
        <p14:creationId xmlns:p14="http://schemas.microsoft.com/office/powerpoint/2010/main" val="29094445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2C624-F6C2-45E4-8635-820BDE7687FD}"/>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4" name="TextBox 3">
            <a:extLst>
              <a:ext uri="{FF2B5EF4-FFF2-40B4-BE49-F238E27FC236}">
                <a16:creationId xmlns:a16="http://schemas.microsoft.com/office/drawing/2014/main" id="{D943D664-C809-491E-BAEC-1F41161074FC}"/>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cxnSp>
        <p:nvCxnSpPr>
          <p:cNvPr id="5" name="Straight Arrow Connector 4">
            <a:extLst>
              <a:ext uri="{FF2B5EF4-FFF2-40B4-BE49-F238E27FC236}">
                <a16:creationId xmlns:a16="http://schemas.microsoft.com/office/drawing/2014/main" id="{05654839-8780-42CC-9DB8-DE7BF817D898}"/>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94C6A6-DF03-40E2-A8E9-F7F2EAD62BEE}"/>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7" name="TextBox 6">
            <a:extLst>
              <a:ext uri="{FF2B5EF4-FFF2-40B4-BE49-F238E27FC236}">
                <a16:creationId xmlns:a16="http://schemas.microsoft.com/office/drawing/2014/main" id="{F0567BB4-169A-4E9D-84C6-1B4A10840FBF}"/>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8" name="Straight Arrow Connector 7">
            <a:extLst>
              <a:ext uri="{FF2B5EF4-FFF2-40B4-BE49-F238E27FC236}">
                <a16:creationId xmlns:a16="http://schemas.microsoft.com/office/drawing/2014/main" id="{E3BB9361-6A76-4C16-8CAC-C9B98437FE59}"/>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CE09FF0-B062-4CAA-89F2-D06F966EC05D}"/>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cxnSp>
        <p:nvCxnSpPr>
          <p:cNvPr id="10" name="Straight Arrow Connector 9">
            <a:extLst>
              <a:ext uri="{FF2B5EF4-FFF2-40B4-BE49-F238E27FC236}">
                <a16:creationId xmlns:a16="http://schemas.microsoft.com/office/drawing/2014/main" id="{2398A843-70C7-49A7-8F47-E47A78865683}"/>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8E7208F-D329-41BF-B79F-27A75A60FBEC}"/>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13" name="TextBox 12">
            <a:extLst>
              <a:ext uri="{FF2B5EF4-FFF2-40B4-BE49-F238E27FC236}">
                <a16:creationId xmlns:a16="http://schemas.microsoft.com/office/drawing/2014/main" id="{112C0297-A6A1-4D33-AD36-474703552799}"/>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4" name="Rectangle: Rounded Corners 13">
            <a:extLst>
              <a:ext uri="{FF2B5EF4-FFF2-40B4-BE49-F238E27FC236}">
                <a16:creationId xmlns:a16="http://schemas.microsoft.com/office/drawing/2014/main" id="{7BE4A534-1D1F-40C8-83D3-EECDC1E5EB5E}"/>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5" name="Rectangle: Rounded Corners 14">
            <a:extLst>
              <a:ext uri="{FF2B5EF4-FFF2-40B4-BE49-F238E27FC236}">
                <a16:creationId xmlns:a16="http://schemas.microsoft.com/office/drawing/2014/main" id="{A08290BE-BCA4-4553-A044-7C018D1E888C}"/>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6" name="Rectangle: Rounded Corners 15">
            <a:extLst>
              <a:ext uri="{FF2B5EF4-FFF2-40B4-BE49-F238E27FC236}">
                <a16:creationId xmlns:a16="http://schemas.microsoft.com/office/drawing/2014/main" id="{3D7ACAA1-EE5D-41C1-B167-3BC6F2B7B797}"/>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7" name="Rectangle: Rounded Corners 16">
            <a:extLst>
              <a:ext uri="{FF2B5EF4-FFF2-40B4-BE49-F238E27FC236}">
                <a16:creationId xmlns:a16="http://schemas.microsoft.com/office/drawing/2014/main" id="{336D7B13-7ACA-44B0-BACA-FF8AA3E15349}"/>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18" name="Rectangle 17">
            <a:extLst>
              <a:ext uri="{FF2B5EF4-FFF2-40B4-BE49-F238E27FC236}">
                <a16:creationId xmlns:a16="http://schemas.microsoft.com/office/drawing/2014/main" id="{1825C614-BBA2-4DF0-B553-6C2EC6C49A45}"/>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sp>
        <p:nvSpPr>
          <p:cNvPr id="19" name="Rectangle: Rounded Corners 18">
            <a:extLst>
              <a:ext uri="{FF2B5EF4-FFF2-40B4-BE49-F238E27FC236}">
                <a16:creationId xmlns:a16="http://schemas.microsoft.com/office/drawing/2014/main" id="{56644C4E-658E-4A56-8C6E-DDB8F4EEE2FD}"/>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0" name="Rectangle: Rounded Corners 19">
            <a:extLst>
              <a:ext uri="{FF2B5EF4-FFF2-40B4-BE49-F238E27FC236}">
                <a16:creationId xmlns:a16="http://schemas.microsoft.com/office/drawing/2014/main" id="{C3D6DE5F-0EB4-479F-A2FA-97171EE3A973}"/>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F70B5A40-CA3E-4074-8743-E8EEEEE0058F}"/>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E650112B-EFE1-457F-AA4A-F56421C5E0CE}"/>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9362840D-DAA7-44E6-922F-B2516272EEEF}"/>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4" name="Connector: Elbow 23">
            <a:extLst>
              <a:ext uri="{FF2B5EF4-FFF2-40B4-BE49-F238E27FC236}">
                <a16:creationId xmlns:a16="http://schemas.microsoft.com/office/drawing/2014/main" id="{8929275C-B021-4237-8096-A6E37BC012A9}"/>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5" name="TextBox 24">
            <a:extLst>
              <a:ext uri="{FF2B5EF4-FFF2-40B4-BE49-F238E27FC236}">
                <a16:creationId xmlns:a16="http://schemas.microsoft.com/office/drawing/2014/main" id="{FEB4E4E1-70D0-4AF0-868A-BF1A79892A5A}"/>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26" name="Connector: Elbow 25">
            <a:extLst>
              <a:ext uri="{FF2B5EF4-FFF2-40B4-BE49-F238E27FC236}">
                <a16:creationId xmlns:a16="http://schemas.microsoft.com/office/drawing/2014/main" id="{3B28A822-1C47-47F5-A6B3-10E8773BCF78}"/>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7" name="TextBox 26">
            <a:extLst>
              <a:ext uri="{FF2B5EF4-FFF2-40B4-BE49-F238E27FC236}">
                <a16:creationId xmlns:a16="http://schemas.microsoft.com/office/drawing/2014/main" id="{69A708DD-A4F5-4619-B77C-9173162CAA7E}"/>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28" name="Connector: Elbow 27">
            <a:extLst>
              <a:ext uri="{FF2B5EF4-FFF2-40B4-BE49-F238E27FC236}">
                <a16:creationId xmlns:a16="http://schemas.microsoft.com/office/drawing/2014/main" id="{6B071233-5EAF-431F-9ADB-1374EBF811CE}"/>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3">
            <a:extLst>
              <a:ext uri="{FF2B5EF4-FFF2-40B4-BE49-F238E27FC236}">
                <a16:creationId xmlns:a16="http://schemas.microsoft.com/office/drawing/2014/main" id="{B3E19418-D21E-4251-B989-7015DFD95731}"/>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cxnSp>
        <p:nvCxnSpPr>
          <p:cNvPr id="30" name="Connector: Elbow 29">
            <a:extLst>
              <a:ext uri="{FF2B5EF4-FFF2-40B4-BE49-F238E27FC236}">
                <a16:creationId xmlns:a16="http://schemas.microsoft.com/office/drawing/2014/main" id="{7C56D362-8E29-438F-BC48-CD722DA46729}"/>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A94B5C-D891-4315-8531-AECFF7A21D1A}"/>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3" name="TextBox 32">
            <a:extLst>
              <a:ext uri="{FF2B5EF4-FFF2-40B4-BE49-F238E27FC236}">
                <a16:creationId xmlns:a16="http://schemas.microsoft.com/office/drawing/2014/main" id="{FC3B8F25-0E61-417A-8403-E7D97D7D39B5}"/>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4" name="TextBox 33">
            <a:extLst>
              <a:ext uri="{FF2B5EF4-FFF2-40B4-BE49-F238E27FC236}">
                <a16:creationId xmlns:a16="http://schemas.microsoft.com/office/drawing/2014/main" id="{6687A2FC-6DC7-455E-A0CF-760939DF0ABA}"/>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5" name="TextBox 34">
            <a:extLst>
              <a:ext uri="{FF2B5EF4-FFF2-40B4-BE49-F238E27FC236}">
                <a16:creationId xmlns:a16="http://schemas.microsoft.com/office/drawing/2014/main" id="{FC588430-BEB9-4DB0-9FD8-168F114464F8}"/>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6" name="TextBox 35">
            <a:extLst>
              <a:ext uri="{FF2B5EF4-FFF2-40B4-BE49-F238E27FC236}">
                <a16:creationId xmlns:a16="http://schemas.microsoft.com/office/drawing/2014/main" id="{05089479-653C-46B3-A5D0-868C9D3B7F41}"/>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7" name="TextBox 36">
            <a:extLst>
              <a:ext uri="{FF2B5EF4-FFF2-40B4-BE49-F238E27FC236}">
                <a16:creationId xmlns:a16="http://schemas.microsoft.com/office/drawing/2014/main" id="{37E04570-C879-491D-B368-F91A08EBC7EC}"/>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8" name="TextBox 37">
            <a:extLst>
              <a:ext uri="{FF2B5EF4-FFF2-40B4-BE49-F238E27FC236}">
                <a16:creationId xmlns:a16="http://schemas.microsoft.com/office/drawing/2014/main" id="{42868B9F-F065-407B-A509-7E38D851C925}"/>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39" name="TextBox 38">
            <a:extLst>
              <a:ext uri="{FF2B5EF4-FFF2-40B4-BE49-F238E27FC236}">
                <a16:creationId xmlns:a16="http://schemas.microsoft.com/office/drawing/2014/main" id="{F2837D1A-6AD9-4A66-8819-51E1A3242EB7}"/>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40" name="TextBox 39">
            <a:extLst>
              <a:ext uri="{FF2B5EF4-FFF2-40B4-BE49-F238E27FC236}">
                <a16:creationId xmlns:a16="http://schemas.microsoft.com/office/drawing/2014/main" id="{FB2E5AEA-68BE-4C0B-9F4E-8103AB29E2D4}"/>
              </a:ext>
            </a:extLst>
          </p:cNvPr>
          <p:cNvSpPr txBox="1"/>
          <p:nvPr/>
        </p:nvSpPr>
        <p:spPr>
          <a:xfrm>
            <a:off x="3032761" y="1174787"/>
            <a:ext cx="1046953" cy="646331"/>
          </a:xfrm>
          <a:prstGeom prst="rect">
            <a:avLst/>
          </a:prstGeom>
          <a:noFill/>
        </p:spPr>
        <p:txBody>
          <a:bodyPr wrap="none" rtlCol="0">
            <a:spAutoFit/>
          </a:bodyPr>
          <a:lstStyle/>
          <a:p>
            <a:pPr algn="ctr"/>
            <a:r>
              <a:rPr lang="en-IN" dirty="0"/>
              <a:t>Dispatch </a:t>
            </a:r>
          </a:p>
          <a:p>
            <a:pPr algn="ctr"/>
            <a:r>
              <a:rPr lang="en-IN" dirty="0"/>
              <a:t>Action</a:t>
            </a:r>
          </a:p>
        </p:txBody>
      </p:sp>
      <p:sp>
        <p:nvSpPr>
          <p:cNvPr id="41" name="Rectangle 40">
            <a:extLst>
              <a:ext uri="{FF2B5EF4-FFF2-40B4-BE49-F238E27FC236}">
                <a16:creationId xmlns:a16="http://schemas.microsoft.com/office/drawing/2014/main" id="{8A12894B-871F-4E4C-A066-62BC5F014BC9}"/>
              </a:ext>
            </a:extLst>
          </p:cNvPr>
          <p:cNvSpPr/>
          <p:nvPr/>
        </p:nvSpPr>
        <p:spPr>
          <a:xfrm>
            <a:off x="2552700" y="2070379"/>
            <a:ext cx="1665860" cy="3587308"/>
          </a:xfrm>
          <a:prstGeom prst="rect">
            <a:avLst/>
          </a:prstGeom>
          <a:solidFill>
            <a:schemeClr val="accent4">
              <a:alpha val="50000"/>
            </a:schemeClr>
          </a:solidFill>
          <a:ln w="28575">
            <a:solidFill>
              <a:schemeClr val="accent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IN" sz="2000" b="1" dirty="0">
              <a:solidFill>
                <a:srgbClr val="FF0000"/>
              </a:solidFill>
            </a:endParaRPr>
          </a:p>
          <a:p>
            <a:pPr algn="ctr"/>
            <a:r>
              <a:rPr lang="en-IN" sz="2000" b="1" dirty="0">
                <a:solidFill>
                  <a:srgbClr val="FF0000"/>
                </a:solidFill>
              </a:rPr>
              <a:t>REDUX</a:t>
            </a:r>
          </a:p>
          <a:p>
            <a:pPr algn="ctr"/>
            <a:r>
              <a:rPr lang="en-IN" sz="2000" b="1" dirty="0">
                <a:solidFill>
                  <a:srgbClr val="FF0000"/>
                </a:solidFill>
              </a:rPr>
              <a:t>THUNK</a:t>
            </a:r>
          </a:p>
          <a:p>
            <a:pPr algn="ctr"/>
            <a:r>
              <a:rPr lang="en-IN" sz="2000" b="1" dirty="0">
                <a:solidFill>
                  <a:srgbClr val="FF0000"/>
                </a:solidFill>
              </a:rPr>
              <a:t>MIDDLEWARE</a:t>
            </a:r>
          </a:p>
        </p:txBody>
      </p:sp>
      <p:sp>
        <p:nvSpPr>
          <p:cNvPr id="42" name="Cloud 41">
            <a:extLst>
              <a:ext uri="{FF2B5EF4-FFF2-40B4-BE49-F238E27FC236}">
                <a16:creationId xmlns:a16="http://schemas.microsoft.com/office/drawing/2014/main" id="{872C219B-B949-4EF4-9DAB-A1D54DC91C0D}"/>
              </a:ext>
            </a:extLst>
          </p:cNvPr>
          <p:cNvSpPr/>
          <p:nvPr/>
        </p:nvSpPr>
        <p:spPr>
          <a:xfrm>
            <a:off x="5966552" y="2134532"/>
            <a:ext cx="2435606" cy="14632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API SERVER</a:t>
            </a:r>
          </a:p>
        </p:txBody>
      </p:sp>
      <p:sp>
        <p:nvSpPr>
          <p:cNvPr id="43" name="Rectangle 42">
            <a:extLst>
              <a:ext uri="{FF2B5EF4-FFF2-40B4-BE49-F238E27FC236}">
                <a16:creationId xmlns:a16="http://schemas.microsoft.com/office/drawing/2014/main" id="{8A9537F5-614D-403C-A949-ACA2A2E478EA}"/>
              </a:ext>
            </a:extLst>
          </p:cNvPr>
          <p:cNvSpPr/>
          <p:nvPr/>
        </p:nvSpPr>
        <p:spPr>
          <a:xfrm>
            <a:off x="2667000" y="2238375"/>
            <a:ext cx="1348071" cy="13025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A function that takes parameter dispatch</a:t>
            </a:r>
          </a:p>
        </p:txBody>
      </p:sp>
      <p:cxnSp>
        <p:nvCxnSpPr>
          <p:cNvPr id="44" name="Straight Arrow Connector 43">
            <a:extLst>
              <a:ext uri="{FF2B5EF4-FFF2-40B4-BE49-F238E27FC236}">
                <a16:creationId xmlns:a16="http://schemas.microsoft.com/office/drawing/2014/main" id="{D8922D1F-2FA2-4EF0-90B2-1A549EF098F6}"/>
              </a:ext>
            </a:extLst>
          </p:cNvPr>
          <p:cNvCxnSpPr>
            <a:cxnSpLocks/>
          </p:cNvCxnSpPr>
          <p:nvPr/>
        </p:nvCxnSpPr>
        <p:spPr>
          <a:xfrm flipH="1">
            <a:off x="4015072" y="2537809"/>
            <a:ext cx="2185933" cy="139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E97653A-A73E-49A9-86A9-88EAB8CA622A}"/>
              </a:ext>
            </a:extLst>
          </p:cNvPr>
          <p:cNvCxnSpPr/>
          <p:nvPr/>
        </p:nvCxnSpPr>
        <p:spPr>
          <a:xfrm flipV="1">
            <a:off x="4036085" y="3173591"/>
            <a:ext cx="2179520" cy="1492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3E2C724-3292-4E39-92DC-F4217368EE75}"/>
              </a:ext>
            </a:extLst>
          </p:cNvPr>
          <p:cNvSpPr txBox="1"/>
          <p:nvPr/>
        </p:nvSpPr>
        <p:spPr>
          <a:xfrm>
            <a:off x="2929088" y="4800381"/>
            <a:ext cx="1271823" cy="646331"/>
          </a:xfrm>
          <a:prstGeom prst="rect">
            <a:avLst/>
          </a:prstGeom>
          <a:noFill/>
        </p:spPr>
        <p:txBody>
          <a:bodyPr wrap="none" rtlCol="0">
            <a:spAutoFit/>
          </a:bodyPr>
          <a:lstStyle/>
          <a:p>
            <a:pPr algn="ctr"/>
            <a:r>
              <a:rPr lang="en-IN" dirty="0"/>
              <a:t>Dispatch </a:t>
            </a:r>
          </a:p>
          <a:p>
            <a:pPr algn="ctr"/>
            <a:r>
              <a:rPr lang="en-IN" dirty="0"/>
              <a:t>To Function</a:t>
            </a:r>
          </a:p>
        </p:txBody>
      </p:sp>
    </p:spTree>
    <p:extLst>
      <p:ext uri="{BB962C8B-B14F-4D97-AF65-F5344CB8AC3E}">
        <p14:creationId xmlns:p14="http://schemas.microsoft.com/office/powerpoint/2010/main" val="27758413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EA2A-A484-4AB6-B1DF-4B4F60AA4734}"/>
              </a:ext>
            </a:extLst>
          </p:cNvPr>
          <p:cNvSpPr>
            <a:spLocks noGrp="1"/>
          </p:cNvSpPr>
          <p:nvPr>
            <p:ph type="title"/>
          </p:nvPr>
        </p:nvSpPr>
        <p:spPr/>
        <p:txBody>
          <a:bodyPr/>
          <a:lstStyle/>
          <a:p>
            <a:r>
              <a:rPr lang="en-US" dirty="0"/>
              <a:t>Assignment</a:t>
            </a:r>
          </a:p>
        </p:txBody>
      </p:sp>
      <p:sp>
        <p:nvSpPr>
          <p:cNvPr id="4" name="Content Placeholder 3">
            <a:extLst>
              <a:ext uri="{FF2B5EF4-FFF2-40B4-BE49-F238E27FC236}">
                <a16:creationId xmlns:a16="http://schemas.microsoft.com/office/drawing/2014/main" id="{C1983584-892E-4120-BF2B-2BAD42DE58D9}"/>
              </a:ext>
            </a:extLst>
          </p:cNvPr>
          <p:cNvSpPr>
            <a:spLocks noGrp="1"/>
          </p:cNvSpPr>
          <p:nvPr>
            <p:ph idx="1"/>
          </p:nvPr>
        </p:nvSpPr>
        <p:spPr/>
        <p:txBody>
          <a:bodyPr/>
          <a:lstStyle/>
          <a:p>
            <a:r>
              <a:rPr lang="en-US" dirty="0"/>
              <a:t>Complete the Requested and Failed logic for</a:t>
            </a:r>
          </a:p>
          <a:p>
            <a:pPr lvl="1"/>
            <a:r>
              <a:rPr lang="en-US" dirty="0"/>
              <a:t>Insert</a:t>
            </a:r>
          </a:p>
          <a:p>
            <a:pPr lvl="1"/>
            <a:r>
              <a:rPr lang="en-US" dirty="0"/>
              <a:t>Update</a:t>
            </a:r>
          </a:p>
          <a:p>
            <a:pPr lvl="1"/>
            <a:r>
              <a:rPr lang="en-US" dirty="0"/>
              <a:t>Delete</a:t>
            </a:r>
          </a:p>
          <a:p>
            <a:r>
              <a:rPr lang="en-US" dirty="0"/>
              <a:t>In the Redux application, consume the node-</a:t>
            </a:r>
            <a:r>
              <a:rPr lang="en-US" dirty="0" err="1"/>
              <a:t>api</a:t>
            </a:r>
            <a:r>
              <a:rPr lang="en-US" dirty="0"/>
              <a:t>-server (Day4) and create a CRUD application using http-interceptor</a:t>
            </a:r>
          </a:p>
          <a:p>
            <a:r>
              <a:rPr lang="en-US"/>
              <a:t>In Microservice session, after creating the service, consume it in the React application</a:t>
            </a:r>
          </a:p>
        </p:txBody>
      </p:sp>
    </p:spTree>
    <p:extLst>
      <p:ext uri="{BB962C8B-B14F-4D97-AF65-F5344CB8AC3E}">
        <p14:creationId xmlns:p14="http://schemas.microsoft.com/office/powerpoint/2010/main" val="1119350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2B18A85-CA0A-4C68-ADC0-557AA504F4CA}"/>
              </a:ext>
            </a:extLst>
          </p:cNvPr>
          <p:cNvPicPr>
            <a:picLocks noChangeAspect="1"/>
          </p:cNvPicPr>
          <p:nvPr/>
        </p:nvPicPr>
        <p:blipFill rotWithShape="1">
          <a:blip r:embed="rId2"/>
          <a:srcRect l="18435" r="15148"/>
          <a:stretch/>
        </p:blipFill>
        <p:spPr>
          <a:xfrm>
            <a:off x="20" y="10"/>
            <a:ext cx="6204384" cy="5114534"/>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p:spPr>
      </p:pic>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481014" y="327026"/>
            <a:ext cx="4164011" cy="2611437"/>
          </a:xfrm>
        </p:spPr>
        <p:txBody>
          <a:bodyPr>
            <a:normAutofit/>
          </a:bodyPr>
          <a:lstStyle/>
          <a:p>
            <a:r>
              <a:rPr lang="en-US" sz="3600"/>
              <a:t>Contact Me	</a:t>
            </a:r>
            <a:endParaRPr lang="en-IN" sz="3600"/>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nvPr>
        </p:nvGraphicFramePr>
        <p:xfrm>
          <a:off x="6381750" y="2119313"/>
          <a:ext cx="5329236" cy="405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4146</TotalTime>
  <Words>6859</Words>
  <Application>Microsoft Office PowerPoint</Application>
  <PresentationFormat>Widescreen</PresentationFormat>
  <Paragraphs>1155</Paragraphs>
  <Slides>96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-apple-system</vt:lpstr>
      <vt:lpstr>Arial</vt:lpstr>
      <vt:lpstr>Calibri</vt:lpstr>
      <vt:lpstr>Calibri Light</vt:lpstr>
      <vt:lpstr>inter-regular</vt:lpstr>
      <vt:lpstr>system-ui</vt:lpstr>
      <vt:lpstr>times new roman</vt:lpstr>
      <vt:lpstr>Office Theme</vt:lpstr>
      <vt:lpstr>ECMASCRIPT 2015 &amp; REACT</vt:lpstr>
      <vt:lpstr>PowerPoint Presentation</vt:lpstr>
      <vt:lpstr>PowerPoint Presentation</vt:lpstr>
      <vt:lpstr>PowerPoint Presentation</vt:lpstr>
      <vt:lpstr>PowerPoint Presentation</vt:lpstr>
      <vt:lpstr>PowerPoint Presentation</vt:lpstr>
      <vt:lpstr>Installation</vt:lpstr>
      <vt:lpstr>Technology Stack</vt:lpstr>
      <vt:lpstr>PowerPoint Presentation</vt:lpstr>
      <vt:lpstr>Webpack Configuration Steps</vt:lpstr>
      <vt:lpstr>Steps to run the application</vt:lpstr>
      <vt:lpstr>Datatypes</vt:lpstr>
      <vt:lpstr>Mutable vs Immutable</vt:lpstr>
      <vt:lpstr>Statements</vt:lpstr>
      <vt:lpstr>Functions</vt:lpstr>
      <vt:lpstr>PowerPoint Presentation</vt:lpstr>
      <vt:lpstr>Pure and Impure Functions</vt:lpstr>
      <vt:lpstr>Closure</vt:lpstr>
      <vt:lpstr>JavaScript ‘this’ keyword</vt:lpstr>
      <vt:lpstr>Function Currying</vt:lpstr>
      <vt:lpstr>Higher Order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Collections</vt:lpstr>
      <vt:lpstr>Arrays</vt:lpstr>
      <vt:lpstr>Map</vt:lpstr>
      <vt:lpstr>Weak Map</vt:lpstr>
      <vt:lpstr>Set</vt:lpstr>
      <vt:lpstr>Weak Set</vt:lpstr>
      <vt:lpstr>Well-Known symbols</vt:lpstr>
      <vt:lpstr>Well-known symbol</vt:lpstr>
      <vt:lpstr>Generators</vt:lpstr>
      <vt:lpstr>Generator Methods</vt:lpstr>
      <vt:lpstr>Uses of Generators</vt:lpstr>
      <vt:lpstr>Modules</vt:lpstr>
      <vt:lpstr>Modules</vt:lpstr>
      <vt:lpstr>Promise</vt:lpstr>
      <vt:lpstr>Fetch API</vt:lpstr>
      <vt:lpstr>Self Learning</vt:lpstr>
      <vt:lpstr>React</vt:lpstr>
      <vt:lpstr>React Installation</vt:lpstr>
      <vt:lpstr>PowerPoint Presentation</vt:lpstr>
      <vt:lpstr>PowerPoint Presentation</vt:lpstr>
      <vt:lpstr>PowerPoint Presentation</vt:lpstr>
      <vt:lpstr>UI Composition</vt:lpstr>
      <vt:lpstr>Using React CLI</vt:lpstr>
      <vt:lpstr>Assignment</vt:lpstr>
      <vt:lpstr>State</vt:lpstr>
      <vt:lpstr>Props</vt:lpstr>
      <vt:lpstr>Props vs State</vt:lpstr>
      <vt:lpstr>PowerPoint Presentation</vt:lpstr>
      <vt:lpstr>Typechecking With PropTypes</vt:lpstr>
      <vt:lpstr>Methods &amp; Properties in a React Component</vt:lpstr>
      <vt:lpstr>Lifecycle Methods in a React Component</vt:lpstr>
      <vt:lpstr>Lifecycle Methods</vt:lpstr>
      <vt:lpstr>SyntheticEvent Object</vt:lpstr>
      <vt:lpstr>SyntheticEvent object attributes</vt:lpstr>
      <vt:lpstr>Rules to remember</vt:lpstr>
      <vt:lpstr>Controlled Component</vt:lpstr>
      <vt:lpstr>Uncontrolled Component</vt:lpstr>
      <vt:lpstr>Controlled vs Uncontrolled</vt:lpstr>
      <vt:lpstr>Assignment</vt:lpstr>
      <vt:lpstr>Parent Child Communication</vt:lpstr>
      <vt:lpstr>Sibling Communication</vt:lpstr>
      <vt:lpstr>React Component Libraries</vt:lpstr>
      <vt:lpstr>Error Boundaries</vt:lpstr>
      <vt:lpstr>Create an Error Boundary</vt:lpstr>
      <vt:lpstr>AJAX and APIs</vt:lpstr>
      <vt:lpstr>Context</vt:lpstr>
      <vt:lpstr>Sibling Communication using Context</vt:lpstr>
      <vt:lpstr>Counter Sibling Communication using Context</vt:lpstr>
      <vt:lpstr>PowerPoint Presentation</vt:lpstr>
      <vt:lpstr>Hooks</vt:lpstr>
      <vt:lpstr>React Router</vt:lpstr>
      <vt:lpstr>Router Components</vt:lpstr>
      <vt:lpstr>PowerPoint Presentation</vt:lpstr>
      <vt:lpstr>PowerPoint Presentation</vt:lpstr>
      <vt:lpstr>Secure Application using Custom Route</vt:lpstr>
      <vt:lpstr>Assignment</vt:lpstr>
      <vt:lpstr>HOC (Higher Order Components)</vt:lpstr>
      <vt:lpstr>Redux</vt:lpstr>
      <vt:lpstr>When Should I Use Redux?</vt:lpstr>
      <vt:lpstr>Redux Terminology</vt:lpstr>
      <vt:lpstr>Redux Application Data Flow</vt:lpstr>
      <vt:lpstr>PowerPoint Presentation</vt:lpstr>
      <vt:lpstr>Redux Middleware and Side Effects</vt:lpstr>
      <vt:lpstr>Thunk Middleware – Async Data Flow</vt:lpstr>
      <vt:lpstr>Redux Application Async Data Flow</vt:lpstr>
      <vt:lpstr>PowerPoint Presentation</vt:lpstr>
      <vt:lpstr>Assignment</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ECMASCRIPT 2015 &amp; REACT</dc:title>
  <dc:creator>Manish Sharma</dc:creator>
  <cp:lastModifiedBy>Manish Sharma</cp:lastModifiedBy>
  <cp:revision>1</cp:revision>
  <dcterms:created xsi:type="dcterms:W3CDTF">2021-11-15T03:34:00Z</dcterms:created>
  <dcterms:modified xsi:type="dcterms:W3CDTF">2021-12-22T03:57:19Z</dcterms:modified>
</cp:coreProperties>
</file>